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56" r:id="rId2"/>
    <p:sldId id="258" r:id="rId3"/>
    <p:sldId id="259" r:id="rId4"/>
    <p:sldId id="260" r:id="rId5"/>
    <p:sldId id="296" r:id="rId6"/>
    <p:sldId id="261" r:id="rId7"/>
    <p:sldId id="262" r:id="rId8"/>
    <p:sldId id="263" r:id="rId9"/>
    <p:sldId id="421" r:id="rId10"/>
    <p:sldId id="265" r:id="rId11"/>
    <p:sldId id="266" r:id="rId12"/>
    <p:sldId id="297" r:id="rId13"/>
    <p:sldId id="422" r:id="rId14"/>
    <p:sldId id="423" r:id="rId15"/>
    <p:sldId id="274" r:id="rId16"/>
    <p:sldId id="275" r:id="rId17"/>
    <p:sldId id="425" r:id="rId18"/>
    <p:sldId id="426" r:id="rId19"/>
    <p:sldId id="450" r:id="rId20"/>
    <p:sldId id="472" r:id="rId21"/>
    <p:sldId id="449" r:id="rId22"/>
    <p:sldId id="473" r:id="rId23"/>
    <p:sldId id="448" r:id="rId24"/>
    <p:sldId id="474" r:id="rId25"/>
    <p:sldId id="447" r:id="rId26"/>
    <p:sldId id="432" r:id="rId27"/>
    <p:sldId id="446" r:id="rId28"/>
    <p:sldId id="433" r:id="rId29"/>
    <p:sldId id="445" r:id="rId30"/>
    <p:sldId id="434" r:id="rId31"/>
    <p:sldId id="444" r:id="rId32"/>
    <p:sldId id="435" r:id="rId33"/>
    <p:sldId id="443" r:id="rId34"/>
    <p:sldId id="436" r:id="rId35"/>
    <p:sldId id="442" r:id="rId36"/>
    <p:sldId id="437" r:id="rId37"/>
    <p:sldId id="441" r:id="rId38"/>
    <p:sldId id="438" r:id="rId39"/>
    <p:sldId id="440" r:id="rId40"/>
    <p:sldId id="451" r:id="rId41"/>
    <p:sldId id="475" r:id="rId42"/>
    <p:sldId id="453" r:id="rId43"/>
    <p:sldId id="476" r:id="rId44"/>
    <p:sldId id="455" r:id="rId45"/>
    <p:sldId id="477" r:id="rId46"/>
    <p:sldId id="562" r:id="rId47"/>
    <p:sldId id="457" r:id="rId48"/>
    <p:sldId id="478" r:id="rId49"/>
    <p:sldId id="459" r:id="rId50"/>
    <p:sldId id="479" r:id="rId51"/>
    <p:sldId id="461" r:id="rId52"/>
    <p:sldId id="481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276" r:id="rId63"/>
    <p:sldId id="277" r:id="rId64"/>
    <p:sldId id="279" r:id="rId65"/>
    <p:sldId id="278" r:id="rId66"/>
    <p:sldId id="416" r:id="rId67"/>
    <p:sldId id="413" r:id="rId68"/>
    <p:sldId id="414" r:id="rId69"/>
    <p:sldId id="417" r:id="rId70"/>
    <p:sldId id="418" r:id="rId71"/>
    <p:sldId id="419" r:id="rId72"/>
    <p:sldId id="482" r:id="rId73"/>
    <p:sldId id="483" r:id="rId74"/>
    <p:sldId id="484" r:id="rId75"/>
    <p:sldId id="281" r:id="rId76"/>
    <p:sldId id="567" r:id="rId77"/>
    <p:sldId id="487" r:id="rId78"/>
    <p:sldId id="488" r:id="rId79"/>
    <p:sldId id="504" r:id="rId80"/>
    <p:sldId id="493" r:id="rId81"/>
    <p:sldId id="503" r:id="rId82"/>
    <p:sldId id="496" r:id="rId83"/>
    <p:sldId id="497" r:id="rId84"/>
    <p:sldId id="505" r:id="rId85"/>
    <p:sldId id="498" r:id="rId86"/>
    <p:sldId id="499" r:id="rId87"/>
    <p:sldId id="485" r:id="rId88"/>
    <p:sldId id="283" r:id="rId89"/>
    <p:sldId id="508" r:id="rId90"/>
    <p:sldId id="507" r:id="rId91"/>
    <p:sldId id="509" r:id="rId92"/>
    <p:sldId id="510" r:id="rId93"/>
    <p:sldId id="511" r:id="rId94"/>
    <p:sldId id="513" r:id="rId95"/>
    <p:sldId id="515" r:id="rId96"/>
    <p:sldId id="521" r:id="rId97"/>
    <p:sldId id="522" r:id="rId98"/>
    <p:sldId id="516" r:id="rId99"/>
    <p:sldId id="517" r:id="rId100"/>
    <p:sldId id="518" r:id="rId101"/>
    <p:sldId id="519" r:id="rId102"/>
    <p:sldId id="523" r:id="rId103"/>
    <p:sldId id="524" r:id="rId104"/>
    <p:sldId id="525" r:id="rId105"/>
    <p:sldId id="526" r:id="rId106"/>
    <p:sldId id="527" r:id="rId107"/>
    <p:sldId id="506" r:id="rId108"/>
    <p:sldId id="528" r:id="rId109"/>
    <p:sldId id="529" r:id="rId110"/>
    <p:sldId id="530" r:id="rId111"/>
    <p:sldId id="531" r:id="rId112"/>
    <p:sldId id="534" r:id="rId113"/>
    <p:sldId id="532" r:id="rId114"/>
    <p:sldId id="533" r:id="rId115"/>
    <p:sldId id="535" r:id="rId116"/>
    <p:sldId id="564" r:id="rId117"/>
    <p:sldId id="565" r:id="rId118"/>
    <p:sldId id="566" r:id="rId119"/>
    <p:sldId id="486" r:id="rId120"/>
    <p:sldId id="537" r:id="rId121"/>
    <p:sldId id="538" r:id="rId122"/>
    <p:sldId id="539" r:id="rId123"/>
    <p:sldId id="295" r:id="rId124"/>
    <p:sldId id="411" r:id="rId125"/>
    <p:sldId id="542" r:id="rId126"/>
    <p:sldId id="543" r:id="rId127"/>
    <p:sldId id="544" r:id="rId128"/>
    <p:sldId id="563" r:id="rId129"/>
    <p:sldId id="545" r:id="rId130"/>
    <p:sldId id="546" r:id="rId131"/>
    <p:sldId id="547" r:id="rId132"/>
    <p:sldId id="548" r:id="rId133"/>
    <p:sldId id="549" r:id="rId134"/>
    <p:sldId id="551" r:id="rId135"/>
    <p:sldId id="555" r:id="rId136"/>
    <p:sldId id="552" r:id="rId137"/>
    <p:sldId id="556" r:id="rId138"/>
    <p:sldId id="554" r:id="rId139"/>
    <p:sldId id="553" r:id="rId140"/>
    <p:sldId id="557" r:id="rId141"/>
    <p:sldId id="558" r:id="rId142"/>
    <p:sldId id="559" r:id="rId143"/>
    <p:sldId id="491" r:id="rId144"/>
    <p:sldId id="489" r:id="rId145"/>
    <p:sldId id="287" r:id="rId146"/>
    <p:sldId id="560" r:id="rId147"/>
    <p:sldId id="561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813895-7D09-44A7-8B83-4518D8DFAC2B}">
          <p14:sldIdLst>
            <p14:sldId id="256"/>
            <p14:sldId id="258"/>
            <p14:sldId id="259"/>
            <p14:sldId id="260"/>
            <p14:sldId id="296"/>
          </p14:sldIdLst>
        </p14:section>
        <p14:section name="Metabolomics" id="{1BBF4A58-8054-4C44-BBD6-367382B72C06}">
          <p14:sldIdLst>
            <p14:sldId id="261"/>
            <p14:sldId id="262"/>
            <p14:sldId id="263"/>
            <p14:sldId id="421"/>
            <p14:sldId id="265"/>
            <p14:sldId id="266"/>
            <p14:sldId id="297"/>
            <p14:sldId id="422"/>
            <p14:sldId id="423"/>
            <p14:sldId id="274"/>
            <p14:sldId id="275"/>
            <p14:sldId id="425"/>
            <p14:sldId id="426"/>
          </p14:sldIdLst>
        </p14:section>
        <p14:section name="Radar Scans" id="{17B18382-9FE8-4227-988C-1A90D0963D6B}">
          <p14:sldIdLst>
            <p14:sldId id="450"/>
            <p14:sldId id="472"/>
            <p14:sldId id="449"/>
            <p14:sldId id="473"/>
            <p14:sldId id="448"/>
            <p14:sldId id="474"/>
            <p14:sldId id="447"/>
            <p14:sldId id="432"/>
            <p14:sldId id="446"/>
            <p14:sldId id="433"/>
            <p14:sldId id="445"/>
            <p14:sldId id="434"/>
            <p14:sldId id="444"/>
            <p14:sldId id="435"/>
            <p14:sldId id="443"/>
            <p14:sldId id="436"/>
            <p14:sldId id="442"/>
            <p14:sldId id="437"/>
            <p14:sldId id="441"/>
            <p14:sldId id="438"/>
            <p14:sldId id="440"/>
          </p14:sldIdLst>
        </p14:section>
        <p14:section name="Top-N" id="{BBED7B03-2671-404E-97B8-6F68AE1EC05A}">
          <p14:sldIdLst>
            <p14:sldId id="451"/>
            <p14:sldId id="475"/>
            <p14:sldId id="453"/>
            <p14:sldId id="476"/>
            <p14:sldId id="455"/>
            <p14:sldId id="477"/>
            <p14:sldId id="562"/>
            <p14:sldId id="457"/>
            <p14:sldId id="478"/>
            <p14:sldId id="459"/>
            <p14:sldId id="479"/>
            <p14:sldId id="461"/>
            <p14:sldId id="48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</p14:sldIdLst>
        </p14:section>
        <p14:section name="The Problem" id="{18DF2536-9DE5-4589-83D4-25D59F22E529}">
          <p14:sldIdLst>
            <p14:sldId id="276"/>
          </p14:sldIdLst>
        </p14:section>
        <p14:section name="ViMMS" id="{C5A98421-7591-4313-B8A6-4D4A7C31FB67}">
          <p14:sldIdLst>
            <p14:sldId id="277"/>
            <p14:sldId id="279"/>
            <p14:sldId id="278"/>
            <p14:sldId id="416"/>
            <p14:sldId id="413"/>
            <p14:sldId id="414"/>
            <p14:sldId id="417"/>
            <p14:sldId id="418"/>
            <p14:sldId id="419"/>
            <p14:sldId id="482"/>
            <p14:sldId id="483"/>
          </p14:sldIdLst>
        </p14:section>
        <p14:section name="Single Sample Acquisition Methods" id="{3399A014-906E-4A00-AC27-0315B99BAE06}">
          <p14:sldIdLst>
            <p14:sldId id="484"/>
            <p14:sldId id="281"/>
            <p14:sldId id="567"/>
            <p14:sldId id="487"/>
            <p14:sldId id="488"/>
            <p14:sldId id="504"/>
            <p14:sldId id="493"/>
            <p14:sldId id="503"/>
            <p14:sldId id="496"/>
            <p14:sldId id="497"/>
            <p14:sldId id="505"/>
            <p14:sldId id="498"/>
            <p14:sldId id="499"/>
          </p14:sldIdLst>
        </p14:section>
        <p14:section name="Multi Sample Acquisition Methods" id="{C9AA20C8-AE36-4AEE-80AF-E8EF595126A6}">
          <p14:sldIdLst>
            <p14:sldId id="485"/>
            <p14:sldId id="283"/>
            <p14:sldId id="508"/>
            <p14:sldId id="507"/>
            <p14:sldId id="509"/>
            <p14:sldId id="510"/>
            <p14:sldId id="511"/>
            <p14:sldId id="513"/>
            <p14:sldId id="515"/>
            <p14:sldId id="521"/>
            <p14:sldId id="522"/>
            <p14:sldId id="516"/>
            <p14:sldId id="517"/>
            <p14:sldId id="518"/>
            <p14:sldId id="519"/>
            <p14:sldId id="523"/>
            <p14:sldId id="524"/>
            <p14:sldId id="525"/>
            <p14:sldId id="526"/>
            <p14:sldId id="527"/>
            <p14:sldId id="506"/>
            <p14:sldId id="528"/>
            <p14:sldId id="529"/>
            <p14:sldId id="530"/>
            <p14:sldId id="531"/>
            <p14:sldId id="534"/>
            <p14:sldId id="532"/>
            <p14:sldId id="533"/>
            <p14:sldId id="535"/>
            <p14:sldId id="564"/>
            <p14:sldId id="565"/>
            <p14:sldId id="566"/>
          </p14:sldIdLst>
        </p14:section>
        <p14:section name="Bayesian Optimisation for Optimising Controllers" id="{7A3D69FF-DDC1-4E0C-B9EC-35B7D90108BF}">
          <p14:sldIdLst>
            <p14:sldId id="486"/>
            <p14:sldId id="537"/>
            <p14:sldId id="538"/>
            <p14:sldId id="539"/>
            <p14:sldId id="295"/>
          </p14:sldIdLst>
        </p14:section>
        <p14:section name="Real-Time Drift Correction" id="{2597FEB0-869E-458F-92B6-3EE8DF8503D3}">
          <p14:sldIdLst>
            <p14:sldId id="411"/>
            <p14:sldId id="542"/>
            <p14:sldId id="543"/>
            <p14:sldId id="544"/>
            <p14:sldId id="563"/>
            <p14:sldId id="545"/>
            <p14:sldId id="546"/>
            <p14:sldId id="547"/>
            <p14:sldId id="548"/>
            <p14:sldId id="549"/>
            <p14:sldId id="551"/>
            <p14:sldId id="555"/>
            <p14:sldId id="552"/>
            <p14:sldId id="556"/>
            <p14:sldId id="554"/>
            <p14:sldId id="553"/>
            <p14:sldId id="557"/>
            <p14:sldId id="558"/>
            <p14:sldId id="559"/>
          </p14:sldIdLst>
        </p14:section>
        <p14:section name="Real-Time Peak Identification" id="{B050BEDD-F2B5-4B7A-B2E3-6BCBC515D1DF}">
          <p14:sldIdLst>
            <p14:sldId id="491"/>
            <p14:sldId id="489"/>
            <p14:sldId id="287"/>
            <p14:sldId id="560"/>
            <p14:sldId id="5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ny Davies" initials="VD" lastIdx="3" clrIdx="0">
    <p:extLst>
      <p:ext uri="{19B8F6BF-5375-455C-9EA6-DF929625EA0E}">
        <p15:presenceInfo xmlns:p15="http://schemas.microsoft.com/office/powerpoint/2012/main" userId="fa4b11289f6c50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94F42-8115-467F-911C-11C6EBB5D11A}" v="4263" dt="2022-01-28T11:13:51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44B94F42-8115-467F-911C-11C6EBB5D11A}"/>
    <pc:docChg chg="undo redo custSel addSld delSld modSld sldOrd addSection delSection modSection">
      <pc:chgData name="Vinny Davies" userId="b3c95d76-c150-4dfb-9197-7b6f01d238ad" providerId="ADAL" clId="{44B94F42-8115-467F-911C-11C6EBB5D11A}" dt="2022-01-28T11:13:51.023" v="26992" actId="20577"/>
      <pc:docMkLst>
        <pc:docMk/>
      </pc:docMkLst>
      <pc:sldChg chg="addSp delSp modSp mod setBg addAnim delAnim setClrOvrMap">
        <pc:chgData name="Vinny Davies" userId="b3c95d76-c150-4dfb-9197-7b6f01d238ad" providerId="ADAL" clId="{44B94F42-8115-467F-911C-11C6EBB5D11A}" dt="2022-01-24T13:28:16.031" v="25346" actId="27636"/>
        <pc:sldMkLst>
          <pc:docMk/>
          <pc:sldMk cId="213038403" sldId="256"/>
        </pc:sldMkLst>
        <pc:spChg chg="mod">
          <ac:chgData name="Vinny Davies" userId="b3c95d76-c150-4dfb-9197-7b6f01d238ad" providerId="ADAL" clId="{44B94F42-8115-467F-911C-11C6EBB5D11A}" dt="2022-01-11T16:33:39.883" v="722" actId="26606"/>
          <ac:spMkLst>
            <pc:docMk/>
            <pc:sldMk cId="213038403" sldId="256"/>
            <ac:spMk id="2" creationId="{98152B90-5C44-43CF-94E1-2FF6DE45C7C6}"/>
          </ac:spMkLst>
        </pc:spChg>
        <pc:spChg chg="mod">
          <ac:chgData name="Vinny Davies" userId="b3c95d76-c150-4dfb-9197-7b6f01d238ad" providerId="ADAL" clId="{44B94F42-8115-467F-911C-11C6EBB5D11A}" dt="2022-01-24T13:28:16.031" v="25346" actId="27636"/>
          <ac:spMkLst>
            <pc:docMk/>
            <pc:sldMk cId="213038403" sldId="256"/>
            <ac:spMk id="3" creationId="{181C4B11-83A0-4DCB-983D-8DBFBCB0509A}"/>
          </ac:spMkLst>
        </pc:spChg>
        <pc:spChg chg="add del">
          <ac:chgData name="Vinny Davies" userId="b3c95d76-c150-4dfb-9197-7b6f01d238ad" providerId="ADAL" clId="{44B94F42-8115-467F-911C-11C6EBB5D11A}" dt="2022-01-11T16:33:03.039" v="704" actId="26606"/>
          <ac:spMkLst>
            <pc:docMk/>
            <pc:sldMk cId="213038403" sldId="256"/>
            <ac:spMk id="71" creationId="{E91DC736-0EF8-4F87-9146-EBF1D2EE4D3D}"/>
          </ac:spMkLst>
        </pc:spChg>
        <pc:spChg chg="add del">
          <ac:chgData name="Vinny Davies" userId="b3c95d76-c150-4dfb-9197-7b6f01d238ad" providerId="ADAL" clId="{44B94F42-8115-467F-911C-11C6EBB5D11A}" dt="2022-01-11T16:33:03.039" v="704" actId="26606"/>
          <ac:spMkLst>
            <pc:docMk/>
            <pc:sldMk cId="213038403" sldId="256"/>
            <ac:spMk id="73" creationId="{097CD68E-23E3-4007-8847-CD0944C4F7BE}"/>
          </ac:spMkLst>
        </pc:spChg>
        <pc:spChg chg="add del">
          <ac:chgData name="Vinny Davies" userId="b3c95d76-c150-4dfb-9197-7b6f01d238ad" providerId="ADAL" clId="{44B94F42-8115-467F-911C-11C6EBB5D11A}" dt="2022-01-11T16:33:03.039" v="704" actId="26606"/>
          <ac:spMkLst>
            <pc:docMk/>
            <pc:sldMk cId="213038403" sldId="256"/>
            <ac:spMk id="75" creationId="{AF2F604E-43BE-4DC3-B983-E071523364F8}"/>
          </ac:spMkLst>
        </pc:spChg>
        <pc:spChg chg="add del">
          <ac:chgData name="Vinny Davies" userId="b3c95d76-c150-4dfb-9197-7b6f01d238ad" providerId="ADAL" clId="{44B94F42-8115-467F-911C-11C6EBB5D11A}" dt="2022-01-11T16:33:03.039" v="704" actId="26606"/>
          <ac:spMkLst>
            <pc:docMk/>
            <pc:sldMk cId="213038403" sldId="256"/>
            <ac:spMk id="77" creationId="{08C9B587-E65E-4B52-B37C-ABEBB6E87928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79" creationId="{7821A508-2985-4905-874A-527429BAABFA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81" creationId="{D2929CB1-0E3C-4B2D-ADC5-0154FB33BA44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83" creationId="{5F2F0C84-BE8C-4DC2-A6D3-30349A801D5C}"/>
          </ac:spMkLst>
        </pc:spChg>
        <pc:spChg chg="add del">
          <ac:chgData name="Vinny Davies" userId="b3c95d76-c150-4dfb-9197-7b6f01d238ad" providerId="ADAL" clId="{44B94F42-8115-467F-911C-11C6EBB5D11A}" dt="2022-01-11T16:33:04.226" v="706" actId="26606"/>
          <ac:spMkLst>
            <pc:docMk/>
            <pc:sldMk cId="213038403" sldId="256"/>
            <ac:spMk id="2052" creationId="{3E443FD7-A66B-4AA0-872D-B088B9BC5F17}"/>
          </ac:spMkLst>
        </pc:spChg>
        <pc:spChg chg="add del">
          <ac:chgData name="Vinny Davies" userId="b3c95d76-c150-4dfb-9197-7b6f01d238ad" providerId="ADAL" clId="{44B94F42-8115-467F-911C-11C6EBB5D11A}" dt="2022-01-11T16:33:04.226" v="706" actId="26606"/>
          <ac:spMkLst>
            <pc:docMk/>
            <pc:sldMk cId="213038403" sldId="256"/>
            <ac:spMk id="2053" creationId="{C04BE0EF-3561-49B4-9A29-F283168A91C7}"/>
          </ac:spMkLst>
        </pc:spChg>
        <pc:spChg chg="add del">
          <ac:chgData name="Vinny Davies" userId="b3c95d76-c150-4dfb-9197-7b6f01d238ad" providerId="ADAL" clId="{44B94F42-8115-467F-911C-11C6EBB5D11A}" dt="2022-01-11T16:33:05.813" v="708" actId="26606"/>
          <ac:spMkLst>
            <pc:docMk/>
            <pc:sldMk cId="213038403" sldId="256"/>
            <ac:spMk id="2055" creationId="{C1DD1A8A-57D5-4A81-AD04-532B043C5611}"/>
          </ac:spMkLst>
        </pc:spChg>
        <pc:spChg chg="add del">
          <ac:chgData name="Vinny Davies" userId="b3c95d76-c150-4dfb-9197-7b6f01d238ad" providerId="ADAL" clId="{44B94F42-8115-467F-911C-11C6EBB5D11A}" dt="2022-01-11T16:33:05.813" v="708" actId="26606"/>
          <ac:spMkLst>
            <pc:docMk/>
            <pc:sldMk cId="213038403" sldId="256"/>
            <ac:spMk id="2056" creationId="{007891EC-4501-44ED-A8C8-B11B6DB767AB}"/>
          </ac:spMkLst>
        </pc:spChg>
        <pc:spChg chg="add del">
          <ac:chgData name="Vinny Davies" userId="b3c95d76-c150-4dfb-9197-7b6f01d238ad" providerId="ADAL" clId="{44B94F42-8115-467F-911C-11C6EBB5D11A}" dt="2022-01-11T16:33:07.992" v="710" actId="26606"/>
          <ac:spMkLst>
            <pc:docMk/>
            <pc:sldMk cId="213038403" sldId="256"/>
            <ac:spMk id="2058" creationId="{3E443FD7-A66B-4AA0-872D-B088B9BC5F17}"/>
          </ac:spMkLst>
        </pc:spChg>
        <pc:spChg chg="add del">
          <ac:chgData name="Vinny Davies" userId="b3c95d76-c150-4dfb-9197-7b6f01d238ad" providerId="ADAL" clId="{44B94F42-8115-467F-911C-11C6EBB5D11A}" dt="2022-01-11T16:33:07.992" v="710" actId="26606"/>
          <ac:spMkLst>
            <pc:docMk/>
            <pc:sldMk cId="213038403" sldId="256"/>
            <ac:spMk id="2059" creationId="{C04BE0EF-3561-49B4-9A29-F283168A91C7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2061" creationId="{362D44EE-C852-4460-B8B5-C4F2BC20510C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2062" creationId="{658970D8-8D1D-4B5C-894B-E871CC86543D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2063" creationId="{F227E5B6-9132-43CA-B503-37A18562ADF2}"/>
          </ac:spMkLst>
        </pc:spChg>
        <pc:spChg chg="add del">
          <ac:chgData name="Vinny Davies" userId="b3c95d76-c150-4dfb-9197-7b6f01d238ad" providerId="ADAL" clId="{44B94F42-8115-467F-911C-11C6EBB5D11A}" dt="2022-01-11T16:33:12.628" v="712" actId="26606"/>
          <ac:spMkLst>
            <pc:docMk/>
            <pc:sldMk cId="213038403" sldId="256"/>
            <ac:spMk id="2064" creationId="{03C2051E-A88D-48E5-BACF-AAED17892722}"/>
          </ac:spMkLst>
        </pc:spChg>
        <pc:spChg chg="add del">
          <ac:chgData name="Vinny Davies" userId="b3c95d76-c150-4dfb-9197-7b6f01d238ad" providerId="ADAL" clId="{44B94F42-8115-467F-911C-11C6EBB5D11A}" dt="2022-01-11T16:33:29.207" v="714" actId="26606"/>
          <ac:spMkLst>
            <pc:docMk/>
            <pc:sldMk cId="213038403" sldId="256"/>
            <ac:spMk id="2066" creationId="{E91DC736-0EF8-4F87-9146-EBF1D2EE4D3D}"/>
          </ac:spMkLst>
        </pc:spChg>
        <pc:spChg chg="add del">
          <ac:chgData name="Vinny Davies" userId="b3c95d76-c150-4dfb-9197-7b6f01d238ad" providerId="ADAL" clId="{44B94F42-8115-467F-911C-11C6EBB5D11A}" dt="2022-01-11T16:33:29.207" v="714" actId="26606"/>
          <ac:spMkLst>
            <pc:docMk/>
            <pc:sldMk cId="213038403" sldId="256"/>
            <ac:spMk id="2067" creationId="{097CD68E-23E3-4007-8847-CD0944C4F7BE}"/>
          </ac:spMkLst>
        </pc:spChg>
        <pc:spChg chg="add del">
          <ac:chgData name="Vinny Davies" userId="b3c95d76-c150-4dfb-9197-7b6f01d238ad" providerId="ADAL" clId="{44B94F42-8115-467F-911C-11C6EBB5D11A}" dt="2022-01-11T16:33:29.207" v="714" actId="26606"/>
          <ac:spMkLst>
            <pc:docMk/>
            <pc:sldMk cId="213038403" sldId="256"/>
            <ac:spMk id="2068" creationId="{AF2F604E-43BE-4DC3-B983-E071523364F8}"/>
          </ac:spMkLst>
        </pc:spChg>
        <pc:spChg chg="add del">
          <ac:chgData name="Vinny Davies" userId="b3c95d76-c150-4dfb-9197-7b6f01d238ad" providerId="ADAL" clId="{44B94F42-8115-467F-911C-11C6EBB5D11A}" dt="2022-01-11T16:33:29.207" v="714" actId="26606"/>
          <ac:spMkLst>
            <pc:docMk/>
            <pc:sldMk cId="213038403" sldId="256"/>
            <ac:spMk id="2069" creationId="{08C9B587-E65E-4B52-B37C-ABEBB6E87928}"/>
          </ac:spMkLst>
        </pc:spChg>
        <pc:spChg chg="add del">
          <ac:chgData name="Vinny Davies" userId="b3c95d76-c150-4dfb-9197-7b6f01d238ad" providerId="ADAL" clId="{44B94F42-8115-467F-911C-11C6EBB5D11A}" dt="2022-01-11T16:33:33.259" v="718" actId="26606"/>
          <ac:spMkLst>
            <pc:docMk/>
            <pc:sldMk cId="213038403" sldId="256"/>
            <ac:spMk id="2071" creationId="{8D0D6D3E-D7F9-4591-9CA9-DDF4DB1F73DA}"/>
          </ac:spMkLst>
        </pc:spChg>
        <pc:spChg chg="add del">
          <ac:chgData name="Vinny Davies" userId="b3c95d76-c150-4dfb-9197-7b6f01d238ad" providerId="ADAL" clId="{44B94F42-8115-467F-911C-11C6EBB5D11A}" dt="2022-01-11T16:33:33.259" v="718" actId="26606"/>
          <ac:spMkLst>
            <pc:docMk/>
            <pc:sldMk cId="213038403" sldId="256"/>
            <ac:spMk id="2072" creationId="{C4C9F2B0-1044-46EB-8AEB-C3BFFDE6C2CC}"/>
          </ac:spMkLst>
        </pc:spChg>
        <pc:spChg chg="add del">
          <ac:chgData name="Vinny Davies" userId="b3c95d76-c150-4dfb-9197-7b6f01d238ad" providerId="ADAL" clId="{44B94F42-8115-467F-911C-11C6EBB5D11A}" dt="2022-01-11T16:33:33.259" v="718" actId="26606"/>
          <ac:spMkLst>
            <pc:docMk/>
            <pc:sldMk cId="213038403" sldId="256"/>
            <ac:spMk id="2073" creationId="{D28B54C3-B57B-472A-B96E-1FCB67093DC2}"/>
          </ac:spMkLst>
        </pc:spChg>
        <pc:spChg chg="add del">
          <ac:chgData name="Vinny Davies" userId="b3c95d76-c150-4dfb-9197-7b6f01d238ad" providerId="ADAL" clId="{44B94F42-8115-467F-911C-11C6EBB5D11A}" dt="2022-01-11T16:33:33.259" v="718" actId="26606"/>
          <ac:spMkLst>
            <pc:docMk/>
            <pc:sldMk cId="213038403" sldId="256"/>
            <ac:spMk id="2074" creationId="{7DB3C429-F8DA-49B9-AF84-21996FCF78B5}"/>
          </ac:spMkLst>
        </pc:spChg>
        <pc:spChg chg="add del">
          <ac:chgData name="Vinny Davies" userId="b3c95d76-c150-4dfb-9197-7b6f01d238ad" providerId="ADAL" clId="{44B94F42-8115-467F-911C-11C6EBB5D11A}" dt="2022-01-11T16:33:39.883" v="722" actId="26606"/>
          <ac:spMkLst>
            <pc:docMk/>
            <pc:sldMk cId="213038403" sldId="256"/>
            <ac:spMk id="2076" creationId="{E49CC64F-7275-4E33-961B-0C5CDC439875}"/>
          </ac:spMkLst>
        </pc:spChg>
        <pc:picChg chg="add del mod ord">
          <ac:chgData name="Vinny Davies" userId="b3c95d76-c150-4dfb-9197-7b6f01d238ad" providerId="ADAL" clId="{44B94F42-8115-467F-911C-11C6EBB5D11A}" dt="2022-01-24T11:25:07.592" v="24590" actId="478"/>
          <ac:picMkLst>
            <pc:docMk/>
            <pc:sldMk cId="213038403" sldId="256"/>
            <ac:picMk id="2050" creationId="{3BE6D75E-21D8-4AE0-8DC1-3D1D4F72A9E8}"/>
          </ac:picMkLst>
        </pc:picChg>
      </pc:sldChg>
      <pc:sldChg chg="modSp del mod">
        <pc:chgData name="Vinny Davies" userId="b3c95d76-c150-4dfb-9197-7b6f01d238ad" providerId="ADAL" clId="{44B94F42-8115-467F-911C-11C6EBB5D11A}" dt="2022-01-14T15:05:57.105" v="5324" actId="47"/>
        <pc:sldMkLst>
          <pc:docMk/>
          <pc:sldMk cId="2109076479" sldId="257"/>
        </pc:sldMkLst>
        <pc:spChg chg="mod">
          <ac:chgData name="Vinny Davies" userId="b3c95d76-c150-4dfb-9197-7b6f01d238ad" providerId="ADAL" clId="{44B94F42-8115-467F-911C-11C6EBB5D11A}" dt="2022-01-11T16:31:53.595" v="694" actId="113"/>
          <ac:spMkLst>
            <pc:docMk/>
            <pc:sldMk cId="2109076479" sldId="257"/>
            <ac:spMk id="2" creationId="{B8767AA3-EBEC-4B88-B5E5-E9D93C44E435}"/>
          </ac:spMkLst>
        </pc:spChg>
        <pc:spChg chg="mod">
          <ac:chgData name="Vinny Davies" userId="b3c95d76-c150-4dfb-9197-7b6f01d238ad" providerId="ADAL" clId="{44B94F42-8115-467F-911C-11C6EBB5D11A}" dt="2022-01-11T16:37:43.282" v="991" actId="27636"/>
          <ac:spMkLst>
            <pc:docMk/>
            <pc:sldMk cId="2109076479" sldId="257"/>
            <ac:spMk id="3" creationId="{1EFE7695-8D02-4958-831D-A0E3F115D8A1}"/>
          </ac:spMkLst>
        </pc:spChg>
      </pc:sldChg>
      <pc:sldChg chg="modSp mod">
        <pc:chgData name="Vinny Davies" userId="b3c95d76-c150-4dfb-9197-7b6f01d238ad" providerId="ADAL" clId="{44B94F42-8115-467F-911C-11C6EBB5D11A}" dt="2022-01-11T16:31:56.607" v="695" actId="113"/>
        <pc:sldMkLst>
          <pc:docMk/>
          <pc:sldMk cId="3991745718" sldId="258"/>
        </pc:sldMkLst>
        <pc:spChg chg="mod">
          <ac:chgData name="Vinny Davies" userId="b3c95d76-c150-4dfb-9197-7b6f01d238ad" providerId="ADAL" clId="{44B94F42-8115-467F-911C-11C6EBB5D11A}" dt="2022-01-11T16:31:56.607" v="695" actId="113"/>
          <ac:spMkLst>
            <pc:docMk/>
            <pc:sldMk cId="3991745718" sldId="258"/>
            <ac:spMk id="2" creationId="{47A3A8C3-8340-454B-9E9F-8580DEA04927}"/>
          </ac:spMkLst>
        </pc:spChg>
        <pc:spChg chg="mod">
          <ac:chgData name="Vinny Davies" userId="b3c95d76-c150-4dfb-9197-7b6f01d238ad" providerId="ADAL" clId="{44B94F42-8115-467F-911C-11C6EBB5D11A}" dt="2022-01-11T16:26:39.093" v="670" actId="20577"/>
          <ac:spMkLst>
            <pc:docMk/>
            <pc:sldMk cId="3991745718" sldId="258"/>
            <ac:spMk id="3" creationId="{33CBE9A6-ABE7-49A6-8D95-3B3E4BDBC609}"/>
          </ac:spMkLst>
        </pc:spChg>
      </pc:sldChg>
      <pc:sldChg chg="addSp delSp modSp mod setBg">
        <pc:chgData name="Vinny Davies" userId="b3c95d76-c150-4dfb-9197-7b6f01d238ad" providerId="ADAL" clId="{44B94F42-8115-467F-911C-11C6EBB5D11A}" dt="2022-01-11T16:39:02.252" v="1011" actId="20577"/>
        <pc:sldMkLst>
          <pc:docMk/>
          <pc:sldMk cId="2353906339" sldId="259"/>
        </pc:sldMkLst>
        <pc:spChg chg="mod">
          <ac:chgData name="Vinny Davies" userId="b3c95d76-c150-4dfb-9197-7b6f01d238ad" providerId="ADAL" clId="{44B94F42-8115-467F-911C-11C6EBB5D11A}" dt="2022-01-11T16:32:01.959" v="696" actId="113"/>
          <ac:spMkLst>
            <pc:docMk/>
            <pc:sldMk cId="2353906339" sldId="259"/>
            <ac:spMk id="2" creationId="{9A5734A8-A012-4FB1-8304-9019E26A3014}"/>
          </ac:spMkLst>
        </pc:spChg>
        <pc:spChg chg="mod">
          <ac:chgData name="Vinny Davies" userId="b3c95d76-c150-4dfb-9197-7b6f01d238ad" providerId="ADAL" clId="{44B94F42-8115-467F-911C-11C6EBB5D11A}" dt="2022-01-11T16:39:02.252" v="1011" actId="20577"/>
          <ac:spMkLst>
            <pc:docMk/>
            <pc:sldMk cId="2353906339" sldId="259"/>
            <ac:spMk id="3" creationId="{4EE02CAB-B66C-4A63-BE07-63E0C499C745}"/>
          </ac:spMkLst>
        </pc:spChg>
        <pc:spChg chg="add del">
          <ac:chgData name="Vinny Davies" userId="b3c95d76-c150-4dfb-9197-7b6f01d238ad" providerId="ADAL" clId="{44B94F42-8115-467F-911C-11C6EBB5D11A}" dt="2022-01-11T16:28:34.795" v="678" actId="26606"/>
          <ac:spMkLst>
            <pc:docMk/>
            <pc:sldMk cId="2353906339" sldId="259"/>
            <ac:spMk id="71" creationId="{12609869-9E80-471B-A487-A53288E0E791}"/>
          </ac:spMkLst>
        </pc:spChg>
        <pc:spChg chg="add del">
          <ac:chgData name="Vinny Davies" userId="b3c95d76-c150-4dfb-9197-7b6f01d238ad" providerId="ADAL" clId="{44B94F42-8115-467F-911C-11C6EBB5D11A}" dt="2022-01-11T16:28:34.795" v="678" actId="26606"/>
          <ac:spMkLst>
            <pc:docMk/>
            <pc:sldMk cId="2353906339" sldId="259"/>
            <ac:spMk id="73" creationId="{7004738A-9D34-43E8-97D2-CA0EED4F8BE0}"/>
          </ac:spMkLst>
        </pc:spChg>
        <pc:spChg chg="add del">
          <ac:chgData name="Vinny Davies" userId="b3c95d76-c150-4dfb-9197-7b6f01d238ad" providerId="ADAL" clId="{44B94F42-8115-467F-911C-11C6EBB5D11A}" dt="2022-01-11T16:28:34.795" v="678" actId="26606"/>
          <ac:spMkLst>
            <pc:docMk/>
            <pc:sldMk cId="2353906339" sldId="259"/>
            <ac:spMk id="75" creationId="{B8B8D07F-F13E-443E-BA68-2D26672D76B9}"/>
          </ac:spMkLst>
        </pc:spChg>
        <pc:spChg chg="add del">
          <ac:chgData name="Vinny Davies" userId="b3c95d76-c150-4dfb-9197-7b6f01d238ad" providerId="ADAL" clId="{44B94F42-8115-467F-911C-11C6EBB5D11A}" dt="2022-01-11T16:28:34.795" v="678" actId="26606"/>
          <ac:spMkLst>
            <pc:docMk/>
            <pc:sldMk cId="2353906339" sldId="259"/>
            <ac:spMk id="77" creationId="{2813A4FA-24A5-41ED-A534-3807D1B2F344}"/>
          </ac:spMkLst>
        </pc:spChg>
        <pc:spChg chg="add del">
          <ac:chgData name="Vinny Davies" userId="b3c95d76-c150-4dfb-9197-7b6f01d238ad" providerId="ADAL" clId="{44B94F42-8115-467F-911C-11C6EBB5D11A}" dt="2022-01-11T16:28:34.795" v="678" actId="26606"/>
          <ac:spMkLst>
            <pc:docMk/>
            <pc:sldMk cId="2353906339" sldId="259"/>
            <ac:spMk id="79" creationId="{C3944F27-CA70-4E84-A51A-E6BF89558979}"/>
          </ac:spMkLst>
        </pc:spChg>
        <pc:picChg chg="add del mod">
          <ac:chgData name="Vinny Davies" userId="b3c95d76-c150-4dfb-9197-7b6f01d238ad" providerId="ADAL" clId="{44B94F42-8115-467F-911C-11C6EBB5D11A}" dt="2022-01-11T16:28:36.972" v="679" actId="478"/>
          <ac:picMkLst>
            <pc:docMk/>
            <pc:sldMk cId="2353906339" sldId="259"/>
            <ac:picMk id="1026" creationId="{913519B7-61D7-4D44-9787-84BBE4D19542}"/>
          </ac:picMkLst>
        </pc:picChg>
        <pc:picChg chg="add mod">
          <ac:chgData name="Vinny Davies" userId="b3c95d76-c150-4dfb-9197-7b6f01d238ad" providerId="ADAL" clId="{44B94F42-8115-467F-911C-11C6EBB5D11A}" dt="2022-01-11T16:30:48.629" v="691" actId="14100"/>
          <ac:picMkLst>
            <pc:docMk/>
            <pc:sldMk cId="2353906339" sldId="259"/>
            <ac:picMk id="1028" creationId="{28F0C200-3213-4FF5-826E-CB0B4B8FC059}"/>
          </ac:picMkLst>
        </pc:picChg>
        <pc:picChg chg="add mod">
          <ac:chgData name="Vinny Davies" userId="b3c95d76-c150-4dfb-9197-7b6f01d238ad" providerId="ADAL" clId="{44B94F42-8115-467F-911C-11C6EBB5D11A}" dt="2022-01-11T16:30:54.814" v="693" actId="14100"/>
          <ac:picMkLst>
            <pc:docMk/>
            <pc:sldMk cId="2353906339" sldId="259"/>
            <ac:picMk id="1030" creationId="{1E62AE68-7474-40E4-8A58-F1877CCEAE72}"/>
          </ac:picMkLst>
        </pc:picChg>
      </pc:sldChg>
      <pc:sldChg chg="modSp mod">
        <pc:chgData name="Vinny Davies" userId="b3c95d76-c150-4dfb-9197-7b6f01d238ad" providerId="ADAL" clId="{44B94F42-8115-467F-911C-11C6EBB5D11A}" dt="2022-01-24T11:26:16.973" v="24721" actId="20577"/>
        <pc:sldMkLst>
          <pc:docMk/>
          <pc:sldMk cId="2133368439" sldId="260"/>
        </pc:sldMkLst>
        <pc:spChg chg="mod">
          <ac:chgData name="Vinny Davies" userId="b3c95d76-c150-4dfb-9197-7b6f01d238ad" providerId="ADAL" clId="{44B94F42-8115-467F-911C-11C6EBB5D11A}" dt="2022-01-11T16:32:05.883" v="697" actId="113"/>
          <ac:spMkLst>
            <pc:docMk/>
            <pc:sldMk cId="2133368439" sldId="260"/>
            <ac:spMk id="2" creationId="{6995687C-832B-4FD4-B1EA-260E1B5ED9A2}"/>
          </ac:spMkLst>
        </pc:spChg>
        <pc:spChg chg="mod">
          <ac:chgData name="Vinny Davies" userId="b3c95d76-c150-4dfb-9197-7b6f01d238ad" providerId="ADAL" clId="{44B94F42-8115-467F-911C-11C6EBB5D11A}" dt="2022-01-24T11:26:16.973" v="24721" actId="20577"/>
          <ac:spMkLst>
            <pc:docMk/>
            <pc:sldMk cId="2133368439" sldId="260"/>
            <ac:spMk id="3" creationId="{467CB5DC-8DBB-417C-97A7-57C9811E7454}"/>
          </ac:spMkLst>
        </pc:spChg>
      </pc:sldChg>
      <pc:sldChg chg="modSp mod">
        <pc:chgData name="Vinny Davies" userId="b3c95d76-c150-4dfb-9197-7b6f01d238ad" providerId="ADAL" clId="{44B94F42-8115-467F-911C-11C6EBB5D11A}" dt="2022-01-14T15:09:06.360" v="5363" actId="113"/>
        <pc:sldMkLst>
          <pc:docMk/>
          <pc:sldMk cId="2240466559" sldId="261"/>
        </pc:sldMkLst>
        <pc:spChg chg="mod">
          <ac:chgData name="Vinny Davies" userId="b3c95d76-c150-4dfb-9197-7b6f01d238ad" providerId="ADAL" clId="{44B94F42-8115-467F-911C-11C6EBB5D11A}" dt="2022-01-14T15:09:06.360" v="5363" actId="113"/>
          <ac:spMkLst>
            <pc:docMk/>
            <pc:sldMk cId="2240466559" sldId="261"/>
            <ac:spMk id="4" creationId="{CCA9C55E-AFDF-445A-B857-0EFE1A9C59BF}"/>
          </ac:spMkLst>
        </pc:spChg>
      </pc:sldChg>
      <pc:sldChg chg="addSp delSp modSp mod">
        <pc:chgData name="Vinny Davies" userId="b3c95d76-c150-4dfb-9197-7b6f01d238ad" providerId="ADAL" clId="{44B94F42-8115-467F-911C-11C6EBB5D11A}" dt="2022-01-14T15:09:08.825" v="5364" actId="113"/>
        <pc:sldMkLst>
          <pc:docMk/>
          <pc:sldMk cId="171193470" sldId="262"/>
        </pc:sldMkLst>
        <pc:spChg chg="add mod">
          <ac:chgData name="Vinny Davies" userId="b3c95d76-c150-4dfb-9197-7b6f01d238ad" providerId="ADAL" clId="{44B94F42-8115-467F-911C-11C6EBB5D11A}" dt="2022-01-14T15:06:18.855" v="5335" actId="20577"/>
          <ac:spMkLst>
            <pc:docMk/>
            <pc:sldMk cId="171193470" sldId="262"/>
            <ac:spMk id="3" creationId="{376E45EA-2D4A-4955-B709-3DE0FDEA5E15}"/>
          </ac:spMkLst>
        </pc:spChg>
        <pc:spChg chg="mod">
          <ac:chgData name="Vinny Davies" userId="b3c95d76-c150-4dfb-9197-7b6f01d238ad" providerId="ADAL" clId="{44B94F42-8115-467F-911C-11C6EBB5D11A}" dt="2022-01-14T15:09:08.825" v="5364" actId="113"/>
          <ac:spMkLst>
            <pc:docMk/>
            <pc:sldMk cId="171193470" sldId="262"/>
            <ac:spMk id="4" creationId="{D67DBD42-9E1F-4903-8A33-CD7389E04BB7}"/>
          </ac:spMkLst>
        </pc:spChg>
        <pc:spChg chg="del mod">
          <ac:chgData name="Vinny Davies" userId="b3c95d76-c150-4dfb-9197-7b6f01d238ad" providerId="ADAL" clId="{44B94F42-8115-467F-911C-11C6EBB5D11A}" dt="2022-01-11T16:40:57.207" v="1022"/>
          <ac:spMkLst>
            <pc:docMk/>
            <pc:sldMk cId="171193470" sldId="262"/>
            <ac:spMk id="5" creationId="{6E00D4A6-121E-4190-A009-D2EBB9E92ECA}"/>
          </ac:spMkLst>
        </pc:spChg>
        <pc:spChg chg="add del mod">
          <ac:chgData name="Vinny Davies" userId="b3c95d76-c150-4dfb-9197-7b6f01d238ad" providerId="ADAL" clId="{44B94F42-8115-467F-911C-11C6EBB5D11A}" dt="2022-01-11T16:42:12.261" v="1033" actId="478"/>
          <ac:spMkLst>
            <pc:docMk/>
            <pc:sldMk cId="171193470" sldId="262"/>
            <ac:spMk id="6" creationId="{ADA888F5-0DF5-4026-B01E-8E49E2F7DF7E}"/>
          </ac:spMkLst>
        </pc:spChg>
        <pc:picChg chg="add del mod">
          <ac:chgData name="Vinny Davies" userId="b3c95d76-c150-4dfb-9197-7b6f01d238ad" providerId="ADAL" clId="{44B94F42-8115-467F-911C-11C6EBB5D11A}" dt="2022-01-11T16:42:07.580" v="1031" actId="478"/>
          <ac:picMkLst>
            <pc:docMk/>
            <pc:sldMk cId="171193470" sldId="262"/>
            <ac:picMk id="3074" creationId="{09D3D7F1-46C5-49B6-8DED-BF56374C0441}"/>
          </ac:picMkLst>
        </pc:picChg>
        <pc:picChg chg="add mod">
          <ac:chgData name="Vinny Davies" userId="b3c95d76-c150-4dfb-9197-7b6f01d238ad" providerId="ADAL" clId="{44B94F42-8115-467F-911C-11C6EBB5D11A}" dt="2022-01-11T16:42:25.882" v="1038" actId="1076"/>
          <ac:picMkLst>
            <pc:docMk/>
            <pc:sldMk cId="171193470" sldId="262"/>
            <ac:picMk id="3076" creationId="{AC70E39D-5E03-4FC3-8AEA-E35E7550702F}"/>
          </ac:picMkLst>
        </pc:picChg>
      </pc:sldChg>
      <pc:sldChg chg="addSp delSp modSp mod modAnim">
        <pc:chgData name="Vinny Davies" userId="b3c95d76-c150-4dfb-9197-7b6f01d238ad" providerId="ADAL" clId="{44B94F42-8115-467F-911C-11C6EBB5D11A}" dt="2022-01-14T15:09:12.081" v="5365" actId="113"/>
        <pc:sldMkLst>
          <pc:docMk/>
          <pc:sldMk cId="3773553013" sldId="263"/>
        </pc:sldMkLst>
        <pc:spChg chg="mod">
          <ac:chgData name="Vinny Davies" userId="b3c95d76-c150-4dfb-9197-7b6f01d238ad" providerId="ADAL" clId="{44B94F42-8115-467F-911C-11C6EBB5D11A}" dt="2022-01-14T15:09:12.081" v="5365" actId="113"/>
          <ac:spMkLst>
            <pc:docMk/>
            <pc:sldMk cId="3773553013" sldId="263"/>
            <ac:spMk id="2" creationId="{E21EE578-2D2D-42A7-90A8-C672313F6A11}"/>
          </ac:spMkLst>
        </pc:spChg>
        <pc:spChg chg="mod">
          <ac:chgData name="Vinny Davies" userId="b3c95d76-c150-4dfb-9197-7b6f01d238ad" providerId="ADAL" clId="{44B94F42-8115-467F-911C-11C6EBB5D11A}" dt="2022-01-14T14:32:02.638" v="4674" actId="20577"/>
          <ac:spMkLst>
            <pc:docMk/>
            <pc:sldMk cId="3773553013" sldId="263"/>
            <ac:spMk id="3" creationId="{E3B2F19F-BB28-4E81-A9A9-F9C40287FB20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4" creationId="{C9C2FA37-85D3-4A6E-B15B-56856360A6EA}"/>
          </ac:spMkLst>
        </pc:spChg>
        <pc:spChg chg="add del mod topLvl">
          <ac:chgData name="Vinny Davies" userId="b3c95d76-c150-4dfb-9197-7b6f01d238ad" providerId="ADAL" clId="{44B94F42-8115-467F-911C-11C6EBB5D11A}" dt="2022-01-14T14:28:59.144" v="4299" actId="478"/>
          <ac:spMkLst>
            <pc:docMk/>
            <pc:sldMk cId="3773553013" sldId="263"/>
            <ac:spMk id="5" creationId="{90265FBA-1F83-4BDD-A250-E75ED63820E0}"/>
          </ac:spMkLst>
        </pc:spChg>
        <pc:spChg chg="add del mod topLvl">
          <ac:chgData name="Vinny Davies" userId="b3c95d76-c150-4dfb-9197-7b6f01d238ad" providerId="ADAL" clId="{44B94F42-8115-467F-911C-11C6EBB5D11A}" dt="2022-01-14T14:28:59.144" v="4299" actId="478"/>
          <ac:spMkLst>
            <pc:docMk/>
            <pc:sldMk cId="3773553013" sldId="263"/>
            <ac:spMk id="7" creationId="{488F0B98-3B4B-4ACA-96C6-B2CBE8B699F0}"/>
          </ac:spMkLst>
        </pc:spChg>
        <pc:spChg chg="add del mod topLvl">
          <ac:chgData name="Vinny Davies" userId="b3c95d76-c150-4dfb-9197-7b6f01d238ad" providerId="ADAL" clId="{44B94F42-8115-467F-911C-11C6EBB5D11A}" dt="2022-01-14T14:28:59.144" v="4299" actId="478"/>
          <ac:spMkLst>
            <pc:docMk/>
            <pc:sldMk cId="3773553013" sldId="263"/>
            <ac:spMk id="9" creationId="{2E55D0FA-690D-4D6F-BE88-C7FEBE72CD43}"/>
          </ac:spMkLst>
        </pc:spChg>
        <pc:spChg chg="add del mod topLvl">
          <ac:chgData name="Vinny Davies" userId="b3c95d76-c150-4dfb-9197-7b6f01d238ad" providerId="ADAL" clId="{44B94F42-8115-467F-911C-11C6EBB5D11A}" dt="2022-01-14T14:28:59.144" v="4299" actId="478"/>
          <ac:spMkLst>
            <pc:docMk/>
            <pc:sldMk cId="3773553013" sldId="263"/>
            <ac:spMk id="16" creationId="{3FE2CD8C-F703-4377-8E1B-378B816F28E3}"/>
          </ac:spMkLst>
        </pc:spChg>
        <pc:spChg chg="add del mod topLvl">
          <ac:chgData name="Vinny Davies" userId="b3c95d76-c150-4dfb-9197-7b6f01d238ad" providerId="ADAL" clId="{44B94F42-8115-467F-911C-11C6EBB5D11A}" dt="2022-01-14T14:28:59.144" v="4299" actId="478"/>
          <ac:spMkLst>
            <pc:docMk/>
            <pc:sldMk cId="3773553013" sldId="263"/>
            <ac:spMk id="17" creationId="{D7A291C8-31E9-44BB-ACA9-E94C7102EE06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18" creationId="{093D8BA6-D6E9-4223-8DDC-3B9ACEC6D281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19" creationId="{9A590BB7-2538-4C79-A6A8-9F9BDADDC113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0" creationId="{713D3517-0EC8-4DCC-9013-57E0382C2E60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1" creationId="{38E246F1-FAAA-45BF-B8E8-471FCDC5776A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2" creationId="{39B8D3F7-A6CE-44FA-B2D9-8975C5A933A8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3" creationId="{765A358C-40DC-46EE-9023-A5E2AB1FC712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4" creationId="{129626A9-88AD-45E0-B659-26C4EA169D5B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5" creationId="{880D03C4-0EE9-4D86-A2D6-F4DEC8C8F24A}"/>
          </ac:spMkLst>
        </pc:spChg>
        <pc:spChg chg="add mod topLvl">
          <ac:chgData name="Vinny Davies" userId="b3c95d76-c150-4dfb-9197-7b6f01d238ad" providerId="ADAL" clId="{44B94F42-8115-467F-911C-11C6EBB5D11A}" dt="2022-01-14T14:28:54.913" v="4298" actId="165"/>
          <ac:spMkLst>
            <pc:docMk/>
            <pc:sldMk cId="3773553013" sldId="263"/>
            <ac:spMk id="26" creationId="{92A77D66-C084-4A9D-B248-9AFDFBD14009}"/>
          </ac:spMkLst>
        </pc:spChg>
        <pc:spChg chg="add del mod">
          <ac:chgData name="Vinny Davies" userId="b3c95d76-c150-4dfb-9197-7b6f01d238ad" providerId="ADAL" clId="{44B94F42-8115-467F-911C-11C6EBB5D11A}" dt="2022-01-14T14:27:27.673" v="4280" actId="478"/>
          <ac:spMkLst>
            <pc:docMk/>
            <pc:sldMk cId="3773553013" sldId="263"/>
            <ac:spMk id="27" creationId="{84F9E959-710E-4190-8D5A-C2AEDB6208DA}"/>
          </ac:spMkLst>
        </pc:spChg>
        <pc:spChg chg="add mod">
          <ac:chgData name="Vinny Davies" userId="b3c95d76-c150-4dfb-9197-7b6f01d238ad" providerId="ADAL" clId="{44B94F42-8115-467F-911C-11C6EBB5D11A}" dt="2022-01-14T14:28:13.807" v="4287" actId="571"/>
          <ac:spMkLst>
            <pc:docMk/>
            <pc:sldMk cId="3773553013" sldId="263"/>
            <ac:spMk id="29" creationId="{CDA725B3-08D2-43A4-87B6-346AAB21591E}"/>
          </ac:spMkLst>
        </pc:spChg>
        <pc:spChg chg="add mod">
          <ac:chgData name="Vinny Davies" userId="b3c95d76-c150-4dfb-9197-7b6f01d238ad" providerId="ADAL" clId="{44B94F42-8115-467F-911C-11C6EBB5D11A}" dt="2022-01-14T14:32:00.586" v="4673" actId="1076"/>
          <ac:spMkLst>
            <pc:docMk/>
            <pc:sldMk cId="3773553013" sldId="263"/>
            <ac:spMk id="30" creationId="{79308A7B-84FF-408A-9DD1-7409258535D3}"/>
          </ac:spMkLst>
        </pc:spChg>
        <pc:grpChg chg="add del mod">
          <ac:chgData name="Vinny Davies" userId="b3c95d76-c150-4dfb-9197-7b6f01d238ad" providerId="ADAL" clId="{44B94F42-8115-467F-911C-11C6EBB5D11A}" dt="2022-01-14T14:28:54.913" v="4298" actId="165"/>
          <ac:grpSpMkLst>
            <pc:docMk/>
            <pc:sldMk cId="3773553013" sldId="263"/>
            <ac:grpSpMk id="28" creationId="{53AFDFF8-B5CD-4B56-9967-30824A2FFB49}"/>
          </ac:grpSpMkLst>
        </pc:grpChg>
        <pc:cxnChg chg="add del mod topLvl">
          <ac:chgData name="Vinny Davies" userId="b3c95d76-c150-4dfb-9197-7b6f01d238ad" providerId="ADAL" clId="{44B94F42-8115-467F-911C-11C6EBB5D11A}" dt="2022-01-14T14:29:00.219" v="4300" actId="478"/>
          <ac:cxnSpMkLst>
            <pc:docMk/>
            <pc:sldMk cId="3773553013" sldId="263"/>
            <ac:cxnSpMk id="6" creationId="{00B9F826-42A1-45EF-B362-B80EFCF5CB33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8" creationId="{E723CF51-64F5-4787-B4A3-EDD85DE3094E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0" creationId="{8BB15394-1F42-4EC7-9518-0AFAD7C2FF03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1" creationId="{766E9F74-3603-4ECA-9EB8-C3E5268238B6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2" creationId="{5B328DD7-A6E0-4DCD-B102-B2183DE3D480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3" creationId="{BAA17D1F-B24D-4F71-B280-3BFB4D395CD7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4" creationId="{1590E5DD-40F1-4572-98C1-0CCA4919E488}"/>
          </ac:cxnSpMkLst>
        </pc:cxnChg>
        <pc:cxnChg chg="add del mod topLvl">
          <ac:chgData name="Vinny Davies" userId="b3c95d76-c150-4dfb-9197-7b6f01d238ad" providerId="ADAL" clId="{44B94F42-8115-467F-911C-11C6EBB5D11A}" dt="2022-01-14T14:28:59.144" v="4299" actId="478"/>
          <ac:cxnSpMkLst>
            <pc:docMk/>
            <pc:sldMk cId="3773553013" sldId="263"/>
            <ac:cxnSpMk id="15" creationId="{57510E5D-9F4B-4FFE-BB29-5AC1DFD12766}"/>
          </ac:cxnSpMkLst>
        </pc:cxnChg>
      </pc:sldChg>
      <pc:sldChg chg="addSp delSp modSp del mod">
        <pc:chgData name="Vinny Davies" userId="b3c95d76-c150-4dfb-9197-7b6f01d238ad" providerId="ADAL" clId="{44B94F42-8115-467F-911C-11C6EBB5D11A}" dt="2022-01-14T14:36:30.017" v="4684" actId="47"/>
        <pc:sldMkLst>
          <pc:docMk/>
          <pc:sldMk cId="3337666641" sldId="264"/>
        </pc:sldMkLst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5" creationId="{F4B85B13-FEBA-48FE-A3ED-14A3B856ED78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6" creationId="{352AE851-B5CA-4E39-B9A8-AD1101E512A6}"/>
          </ac:spMkLst>
        </pc:spChg>
        <pc:spChg chg="del mod topLvl">
          <ac:chgData name="Vinny Davies" userId="b3c95d76-c150-4dfb-9197-7b6f01d238ad" providerId="ADAL" clId="{44B94F42-8115-467F-911C-11C6EBB5D11A}" dt="2022-01-14T14:32:32.459" v="4678" actId="478"/>
          <ac:spMkLst>
            <pc:docMk/>
            <pc:sldMk cId="3337666641" sldId="264"/>
            <ac:spMk id="8" creationId="{722F09DD-7FEA-4E42-B6B2-9D66432D4968}"/>
          </ac:spMkLst>
        </pc:spChg>
        <pc:spChg chg="del mod topLvl">
          <ac:chgData name="Vinny Davies" userId="b3c95d76-c150-4dfb-9197-7b6f01d238ad" providerId="ADAL" clId="{44B94F42-8115-467F-911C-11C6EBB5D11A}" dt="2022-01-14T14:32:37.014" v="4682" actId="478"/>
          <ac:spMkLst>
            <pc:docMk/>
            <pc:sldMk cId="3337666641" sldId="264"/>
            <ac:spMk id="10" creationId="{2FD25C39-5820-47DA-AF7A-F977C9FA2550}"/>
          </ac:spMkLst>
        </pc:spChg>
        <pc:spChg chg="del mod topLvl">
          <ac:chgData name="Vinny Davies" userId="b3c95d76-c150-4dfb-9197-7b6f01d238ad" providerId="ADAL" clId="{44B94F42-8115-467F-911C-11C6EBB5D11A}" dt="2022-01-14T14:32:37.014" v="4682" actId="478"/>
          <ac:spMkLst>
            <pc:docMk/>
            <pc:sldMk cId="3337666641" sldId="264"/>
            <ac:spMk id="17" creationId="{760A6932-22C4-403F-A91B-5E6B50D1479B}"/>
          </ac:spMkLst>
        </pc:spChg>
        <pc:spChg chg="del mod topLvl">
          <ac:chgData name="Vinny Davies" userId="b3c95d76-c150-4dfb-9197-7b6f01d238ad" providerId="ADAL" clId="{44B94F42-8115-467F-911C-11C6EBB5D11A}" dt="2022-01-14T14:32:37.014" v="4682" actId="478"/>
          <ac:spMkLst>
            <pc:docMk/>
            <pc:sldMk cId="3337666641" sldId="264"/>
            <ac:spMk id="18" creationId="{F1708CCC-39A1-496F-A8EA-96E86DC78C1F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19" creationId="{0682C79A-4C16-4C66-9EA7-0791978F9538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0" creationId="{1FCDDC4E-ED15-4F60-81D3-15D2B7391A2B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1" creationId="{6766D23E-9A59-47D8-B8A4-816AB1B1F44F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2" creationId="{DC829503-3E88-4772-90EE-88A6B4441FB0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3" creationId="{CBD60F8D-67D6-49D7-A2F7-E9606C540098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4" creationId="{4EF4248A-F144-4CA2-B1BE-4301DD259B25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5" creationId="{A006C6EA-7271-4E26-9F94-C6AA7B58DC79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6" creationId="{3CA66F21-E23C-4E43-8775-617FC944600A}"/>
          </ac:spMkLst>
        </pc:spChg>
        <pc:spChg chg="mod topLvl">
          <ac:chgData name="Vinny Davies" userId="b3c95d76-c150-4dfb-9197-7b6f01d238ad" providerId="ADAL" clId="{44B94F42-8115-467F-911C-11C6EBB5D11A}" dt="2022-01-14T14:32:29.973" v="4677" actId="165"/>
          <ac:spMkLst>
            <pc:docMk/>
            <pc:sldMk cId="3337666641" sldId="264"/>
            <ac:spMk id="27" creationId="{60CE41B5-1AC9-4DFE-9DFE-724B2181FC32}"/>
          </ac:spMkLst>
        </pc:spChg>
        <pc:grpChg chg="add del mod">
          <ac:chgData name="Vinny Davies" userId="b3c95d76-c150-4dfb-9197-7b6f01d238ad" providerId="ADAL" clId="{44B94F42-8115-467F-911C-11C6EBB5D11A}" dt="2022-01-14T14:32:29.973" v="4677" actId="165"/>
          <ac:grpSpMkLst>
            <pc:docMk/>
            <pc:sldMk cId="3337666641" sldId="264"/>
            <ac:grpSpMk id="4" creationId="{582ECD1C-B32E-453F-952C-A2F313BA8A7B}"/>
          </ac:grpSpMkLst>
        </pc:grpChg>
        <pc:cxnChg chg="mod topLvl">
          <ac:chgData name="Vinny Davies" userId="b3c95d76-c150-4dfb-9197-7b6f01d238ad" providerId="ADAL" clId="{44B94F42-8115-467F-911C-11C6EBB5D11A}" dt="2022-01-14T14:32:29.973" v="4677" actId="165"/>
          <ac:cxnSpMkLst>
            <pc:docMk/>
            <pc:sldMk cId="3337666641" sldId="264"/>
            <ac:cxnSpMk id="7" creationId="{AD66CE70-6E18-4C00-86D3-EE6A4E29598D}"/>
          </ac:cxnSpMkLst>
        </pc:cxnChg>
        <pc:cxnChg chg="del mod topLvl">
          <ac:chgData name="Vinny Davies" userId="b3c95d76-c150-4dfb-9197-7b6f01d238ad" providerId="ADAL" clId="{44B94F42-8115-467F-911C-11C6EBB5D11A}" dt="2022-01-14T14:32:33.055" v="4679" actId="478"/>
          <ac:cxnSpMkLst>
            <pc:docMk/>
            <pc:sldMk cId="3337666641" sldId="264"/>
            <ac:cxnSpMk id="9" creationId="{F1368C25-A85E-4D79-A1A8-AB771C2807D2}"/>
          </ac:cxnSpMkLst>
        </pc:cxnChg>
        <pc:cxnChg chg="del mod topLvl">
          <ac:chgData name="Vinny Davies" userId="b3c95d76-c150-4dfb-9197-7b6f01d238ad" providerId="ADAL" clId="{44B94F42-8115-467F-911C-11C6EBB5D11A}" dt="2022-01-14T14:32:37.014" v="4682" actId="478"/>
          <ac:cxnSpMkLst>
            <pc:docMk/>
            <pc:sldMk cId="3337666641" sldId="264"/>
            <ac:cxnSpMk id="11" creationId="{ADFA81B9-49FF-4DAA-A80B-733853D21691}"/>
          </ac:cxnSpMkLst>
        </pc:cxnChg>
        <pc:cxnChg chg="del mod topLvl">
          <ac:chgData name="Vinny Davies" userId="b3c95d76-c150-4dfb-9197-7b6f01d238ad" providerId="ADAL" clId="{44B94F42-8115-467F-911C-11C6EBB5D11A}" dt="2022-01-14T14:32:37.014" v="4682" actId="478"/>
          <ac:cxnSpMkLst>
            <pc:docMk/>
            <pc:sldMk cId="3337666641" sldId="264"/>
            <ac:cxnSpMk id="12" creationId="{DDD173A5-7193-49B4-92B5-3B0D6FCA9E2D}"/>
          </ac:cxnSpMkLst>
        </pc:cxnChg>
        <pc:cxnChg chg="del mod topLvl">
          <ac:chgData name="Vinny Davies" userId="b3c95d76-c150-4dfb-9197-7b6f01d238ad" providerId="ADAL" clId="{44B94F42-8115-467F-911C-11C6EBB5D11A}" dt="2022-01-14T14:32:37.014" v="4682" actId="478"/>
          <ac:cxnSpMkLst>
            <pc:docMk/>
            <pc:sldMk cId="3337666641" sldId="264"/>
            <ac:cxnSpMk id="13" creationId="{0CAFFF0B-4D7F-47FF-880B-355AA4F6C6BC}"/>
          </ac:cxnSpMkLst>
        </pc:cxnChg>
        <pc:cxnChg chg="del mod topLvl">
          <ac:chgData name="Vinny Davies" userId="b3c95d76-c150-4dfb-9197-7b6f01d238ad" providerId="ADAL" clId="{44B94F42-8115-467F-911C-11C6EBB5D11A}" dt="2022-01-14T14:32:34.384" v="4681" actId="478"/>
          <ac:cxnSpMkLst>
            <pc:docMk/>
            <pc:sldMk cId="3337666641" sldId="264"/>
            <ac:cxnSpMk id="14" creationId="{E62DF767-B49B-4CEA-B840-5A976AF5A0E3}"/>
          </ac:cxnSpMkLst>
        </pc:cxnChg>
        <pc:cxnChg chg="del mod topLvl">
          <ac:chgData name="Vinny Davies" userId="b3c95d76-c150-4dfb-9197-7b6f01d238ad" providerId="ADAL" clId="{44B94F42-8115-467F-911C-11C6EBB5D11A}" dt="2022-01-14T14:32:37.014" v="4682" actId="478"/>
          <ac:cxnSpMkLst>
            <pc:docMk/>
            <pc:sldMk cId="3337666641" sldId="264"/>
            <ac:cxnSpMk id="15" creationId="{422055B0-71B1-4C18-878A-B56666975336}"/>
          </ac:cxnSpMkLst>
        </pc:cxnChg>
        <pc:cxnChg chg="del mod topLvl">
          <ac:chgData name="Vinny Davies" userId="b3c95d76-c150-4dfb-9197-7b6f01d238ad" providerId="ADAL" clId="{44B94F42-8115-467F-911C-11C6EBB5D11A}" dt="2022-01-14T14:32:33.951" v="4680" actId="478"/>
          <ac:cxnSpMkLst>
            <pc:docMk/>
            <pc:sldMk cId="3337666641" sldId="264"/>
            <ac:cxnSpMk id="16" creationId="{8D70D635-A434-4A47-81D3-D7BF55352BD6}"/>
          </ac:cxnSpMkLst>
        </pc:cxnChg>
      </pc:sldChg>
      <pc:sldChg chg="addSp delSp modSp mod">
        <pc:chgData name="Vinny Davies" userId="b3c95d76-c150-4dfb-9197-7b6f01d238ad" providerId="ADAL" clId="{44B94F42-8115-467F-911C-11C6EBB5D11A}" dt="2022-01-14T15:09:17.162" v="5367" actId="113"/>
        <pc:sldMkLst>
          <pc:docMk/>
          <pc:sldMk cId="1201625077" sldId="265"/>
        </pc:sldMkLst>
        <pc:spChg chg="mod">
          <ac:chgData name="Vinny Davies" userId="b3c95d76-c150-4dfb-9197-7b6f01d238ad" providerId="ADAL" clId="{44B94F42-8115-467F-911C-11C6EBB5D11A}" dt="2022-01-14T15:09:17.162" v="5367" actId="113"/>
          <ac:spMkLst>
            <pc:docMk/>
            <pc:sldMk cId="1201625077" sldId="265"/>
            <ac:spMk id="2" creationId="{E21EE578-2D2D-42A7-90A8-C672313F6A11}"/>
          </ac:spMkLst>
        </pc:spChg>
        <pc:spChg chg="mod">
          <ac:chgData name="Vinny Davies" userId="b3c95d76-c150-4dfb-9197-7b6f01d238ad" providerId="ADAL" clId="{44B94F42-8115-467F-911C-11C6EBB5D11A}" dt="2022-01-14T15:06:43.173" v="5338" actId="1036"/>
          <ac:spMkLst>
            <pc:docMk/>
            <pc:sldMk cId="1201625077" sldId="265"/>
            <ac:spMk id="3" creationId="{E3B2F19F-BB28-4E81-A9A9-F9C40287FB20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5" creationId="{C9025D94-DED7-4112-A7C7-91AEB2465610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6" creationId="{5EB5EA9D-561D-4BCE-9785-25B7D2AEC44F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8" creationId="{D71CA44D-3FD4-4E25-8400-0A4D2794914A}"/>
          </ac:spMkLst>
        </pc:spChg>
        <pc:spChg chg="del mod topLvl">
          <ac:chgData name="Vinny Davies" userId="b3c95d76-c150-4dfb-9197-7b6f01d238ad" providerId="ADAL" clId="{44B94F42-8115-467F-911C-11C6EBB5D11A}" dt="2022-01-14T14:40:37.247" v="5128" actId="478"/>
          <ac:spMkLst>
            <pc:docMk/>
            <pc:sldMk cId="1201625077" sldId="265"/>
            <ac:spMk id="10" creationId="{1CDD601D-4567-4AA5-B686-13321A6A6AFF}"/>
          </ac:spMkLst>
        </pc:spChg>
        <pc:spChg chg="del mod topLvl">
          <ac:chgData name="Vinny Davies" userId="b3c95d76-c150-4dfb-9197-7b6f01d238ad" providerId="ADAL" clId="{44B94F42-8115-467F-911C-11C6EBB5D11A}" dt="2022-01-14T14:40:37.247" v="5128" actId="478"/>
          <ac:spMkLst>
            <pc:docMk/>
            <pc:sldMk cId="1201625077" sldId="265"/>
            <ac:spMk id="17" creationId="{F3C630FD-A551-4188-8134-B3074F21BBF5}"/>
          </ac:spMkLst>
        </pc:spChg>
        <pc:spChg chg="del mod topLvl">
          <ac:chgData name="Vinny Davies" userId="b3c95d76-c150-4dfb-9197-7b6f01d238ad" providerId="ADAL" clId="{44B94F42-8115-467F-911C-11C6EBB5D11A}" dt="2022-01-14T14:40:37.247" v="5128" actId="478"/>
          <ac:spMkLst>
            <pc:docMk/>
            <pc:sldMk cId="1201625077" sldId="265"/>
            <ac:spMk id="18" creationId="{2658287B-8E05-41D5-A6E2-4E9CE77CBAC0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19" creationId="{E4F30DD7-350D-49AA-B0E0-743D2EE30867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0" creationId="{42174743-8A47-4A77-BAA4-90DEEED036D3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1" creationId="{8C2B03B2-18BE-4CB7-9B13-511C5ABB3484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2" creationId="{70BF8E13-0813-426E-A574-D1AFF9825AD7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3" creationId="{C12600D4-06BD-41DB-A3A6-3040897C089F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4" creationId="{86E60163-46E8-4C06-8AB9-92935B4275FE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5" creationId="{7353A98C-DEAA-49BE-A52C-DF88248C4ADF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6" creationId="{C080FEC8-9386-4D3C-A365-9080D67DC995}"/>
          </ac:spMkLst>
        </pc:spChg>
        <pc:spChg chg="mod topLvl">
          <ac:chgData name="Vinny Davies" userId="b3c95d76-c150-4dfb-9197-7b6f01d238ad" providerId="ADAL" clId="{44B94F42-8115-467F-911C-11C6EBB5D11A}" dt="2022-01-14T14:40:29.414" v="5125" actId="165"/>
          <ac:spMkLst>
            <pc:docMk/>
            <pc:sldMk cId="1201625077" sldId="265"/>
            <ac:spMk id="27" creationId="{C329C869-ADF8-4F56-9979-A33505722314}"/>
          </ac:spMkLst>
        </pc:spChg>
        <pc:spChg chg="add mod">
          <ac:chgData name="Vinny Davies" userId="b3c95d76-c150-4dfb-9197-7b6f01d238ad" providerId="ADAL" clId="{44B94F42-8115-467F-911C-11C6EBB5D11A}" dt="2022-01-14T14:40:33.282" v="5127" actId="571"/>
          <ac:spMkLst>
            <pc:docMk/>
            <pc:sldMk cId="1201625077" sldId="265"/>
            <ac:spMk id="28" creationId="{8F1A2B67-22D0-4F13-96CB-37AED258F7D5}"/>
          </ac:spMkLst>
        </pc:spChg>
        <pc:grpChg chg="add del mod">
          <ac:chgData name="Vinny Davies" userId="b3c95d76-c150-4dfb-9197-7b6f01d238ad" providerId="ADAL" clId="{44B94F42-8115-467F-911C-11C6EBB5D11A}" dt="2022-01-14T14:40:29.414" v="5125" actId="165"/>
          <ac:grpSpMkLst>
            <pc:docMk/>
            <pc:sldMk cId="1201625077" sldId="265"/>
            <ac:grpSpMk id="4" creationId="{ABEE5084-7754-4442-925E-0DA9C1D82B25}"/>
          </ac:grpSpMkLst>
        </pc:grpChg>
        <pc:cxnChg chg="mod topLvl">
          <ac:chgData name="Vinny Davies" userId="b3c95d76-c150-4dfb-9197-7b6f01d238ad" providerId="ADAL" clId="{44B94F42-8115-467F-911C-11C6EBB5D11A}" dt="2022-01-14T14:40:29.414" v="5125" actId="165"/>
          <ac:cxnSpMkLst>
            <pc:docMk/>
            <pc:sldMk cId="1201625077" sldId="265"/>
            <ac:cxnSpMk id="7" creationId="{7A24FFDF-BB46-4F3E-8C3F-48812AB1A399}"/>
          </ac:cxnSpMkLst>
        </pc:cxnChg>
        <pc:cxnChg chg="mod topLvl">
          <ac:chgData name="Vinny Davies" userId="b3c95d76-c150-4dfb-9197-7b6f01d238ad" providerId="ADAL" clId="{44B94F42-8115-467F-911C-11C6EBB5D11A}" dt="2022-01-14T14:40:29.414" v="5125" actId="165"/>
          <ac:cxnSpMkLst>
            <pc:docMk/>
            <pc:sldMk cId="1201625077" sldId="265"/>
            <ac:cxnSpMk id="9" creationId="{0037181F-2D59-4B95-837B-32B021AAFC82}"/>
          </ac:cxnSpMkLst>
        </pc:cxnChg>
        <pc:cxnChg chg="del mod topLvl">
          <ac:chgData name="Vinny Davies" userId="b3c95d76-c150-4dfb-9197-7b6f01d238ad" providerId="ADAL" clId="{44B94F42-8115-467F-911C-11C6EBB5D11A}" dt="2022-01-14T14:40:37.247" v="5128" actId="478"/>
          <ac:cxnSpMkLst>
            <pc:docMk/>
            <pc:sldMk cId="1201625077" sldId="265"/>
            <ac:cxnSpMk id="11" creationId="{3AC702CE-A509-4F13-A5C9-EC11E32781D4}"/>
          </ac:cxnSpMkLst>
        </pc:cxnChg>
        <pc:cxnChg chg="del mod topLvl">
          <ac:chgData name="Vinny Davies" userId="b3c95d76-c150-4dfb-9197-7b6f01d238ad" providerId="ADAL" clId="{44B94F42-8115-467F-911C-11C6EBB5D11A}" dt="2022-01-14T14:40:37.247" v="5128" actId="478"/>
          <ac:cxnSpMkLst>
            <pc:docMk/>
            <pc:sldMk cId="1201625077" sldId="265"/>
            <ac:cxnSpMk id="12" creationId="{C3F43779-79E5-4EB7-B63F-9EE8DA08580A}"/>
          </ac:cxnSpMkLst>
        </pc:cxnChg>
        <pc:cxnChg chg="del mod topLvl">
          <ac:chgData name="Vinny Davies" userId="b3c95d76-c150-4dfb-9197-7b6f01d238ad" providerId="ADAL" clId="{44B94F42-8115-467F-911C-11C6EBB5D11A}" dt="2022-01-14T14:40:37.247" v="5128" actId="478"/>
          <ac:cxnSpMkLst>
            <pc:docMk/>
            <pc:sldMk cId="1201625077" sldId="265"/>
            <ac:cxnSpMk id="13" creationId="{4A2CA391-F70A-4D6A-A932-18F3EA875A48}"/>
          </ac:cxnSpMkLst>
        </pc:cxnChg>
        <pc:cxnChg chg="del mod topLvl">
          <ac:chgData name="Vinny Davies" userId="b3c95d76-c150-4dfb-9197-7b6f01d238ad" providerId="ADAL" clId="{44B94F42-8115-467F-911C-11C6EBB5D11A}" dt="2022-01-14T14:40:37.247" v="5128" actId="478"/>
          <ac:cxnSpMkLst>
            <pc:docMk/>
            <pc:sldMk cId="1201625077" sldId="265"/>
            <ac:cxnSpMk id="14" creationId="{AD6A306A-DAF7-490A-B2F8-5A603DEC386E}"/>
          </ac:cxnSpMkLst>
        </pc:cxnChg>
        <pc:cxnChg chg="del mod topLvl">
          <ac:chgData name="Vinny Davies" userId="b3c95d76-c150-4dfb-9197-7b6f01d238ad" providerId="ADAL" clId="{44B94F42-8115-467F-911C-11C6EBB5D11A}" dt="2022-01-14T14:40:37.247" v="5128" actId="478"/>
          <ac:cxnSpMkLst>
            <pc:docMk/>
            <pc:sldMk cId="1201625077" sldId="265"/>
            <ac:cxnSpMk id="15" creationId="{C52099C4-91C5-4FFB-98A0-999E8307B2F0}"/>
          </ac:cxnSpMkLst>
        </pc:cxnChg>
        <pc:cxnChg chg="del mod topLvl">
          <ac:chgData name="Vinny Davies" userId="b3c95d76-c150-4dfb-9197-7b6f01d238ad" providerId="ADAL" clId="{44B94F42-8115-467F-911C-11C6EBB5D11A}" dt="2022-01-14T14:40:39.883" v="5129" actId="478"/>
          <ac:cxnSpMkLst>
            <pc:docMk/>
            <pc:sldMk cId="1201625077" sldId="265"/>
            <ac:cxnSpMk id="16" creationId="{71CB04A1-5996-4F1F-88F1-DDEB204DCA8E}"/>
          </ac:cxnSpMkLst>
        </pc:cxnChg>
      </pc:sldChg>
      <pc:sldChg chg="addSp modSp mod">
        <pc:chgData name="Vinny Davies" userId="b3c95d76-c150-4dfb-9197-7b6f01d238ad" providerId="ADAL" clId="{44B94F42-8115-467F-911C-11C6EBB5D11A}" dt="2022-01-27T18:27:40.660" v="26571" actId="14100"/>
        <pc:sldMkLst>
          <pc:docMk/>
          <pc:sldMk cId="3332892651" sldId="266"/>
        </pc:sldMkLst>
        <pc:spChg chg="mod">
          <ac:chgData name="Vinny Davies" userId="b3c95d76-c150-4dfb-9197-7b6f01d238ad" providerId="ADAL" clId="{44B94F42-8115-467F-911C-11C6EBB5D11A}" dt="2022-01-14T15:09:18.946" v="5368" actId="113"/>
          <ac:spMkLst>
            <pc:docMk/>
            <pc:sldMk cId="3332892651" sldId="266"/>
            <ac:spMk id="2" creationId="{E21EE578-2D2D-42A7-90A8-C672313F6A11}"/>
          </ac:spMkLst>
        </pc:spChg>
        <pc:spChg chg="mod">
          <ac:chgData name="Vinny Davies" userId="b3c95d76-c150-4dfb-9197-7b6f01d238ad" providerId="ADAL" clId="{44B94F42-8115-467F-911C-11C6EBB5D11A}" dt="2022-01-14T14:41:47.672" v="5254" actId="20577"/>
          <ac:spMkLst>
            <pc:docMk/>
            <pc:sldMk cId="3332892651" sldId="266"/>
            <ac:spMk id="3" creationId="{E3B2F19F-BB28-4E81-A9A9-F9C40287FB20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5" creationId="{A11F7B40-916B-4017-8E11-E111AD39CCCC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6" creationId="{16C6D863-DFFE-425B-8478-3F5D8AF36053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8" creationId="{2886DEB0-9998-446B-AEF1-89DEF9A5A389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10" creationId="{55320FC2-A706-4F6F-8875-6AC436C4D227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17" creationId="{5735D555-EB10-4C3E-8F46-FA3E998B4E24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18" creationId="{3372469C-3B5B-4C8A-B1E4-2F8339D5A404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19" creationId="{216DF15D-36DD-47A9-B626-F59347287783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0" creationId="{F958A71F-63CE-4422-B7EC-60666FACEC80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1" creationId="{05DF8AB1-3C97-4417-99B5-92649C22C152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2" creationId="{4175F1C3-303A-4B00-BE43-A3EA27F7C0EB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3" creationId="{F3D5EA84-E3B4-4A72-B229-DF56E3641DAC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4" creationId="{B03FACF0-5ADA-4105-B304-CE2708A60750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5" creationId="{5EF2010A-47C8-4F3C-8B5B-4F500EAFE2C3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6" creationId="{19D0D7A0-1E0A-45E2-8227-45CA28E74107}"/>
          </ac:spMkLst>
        </pc:spChg>
        <pc:spChg chg="mod">
          <ac:chgData name="Vinny Davies" userId="b3c95d76-c150-4dfb-9197-7b6f01d238ad" providerId="ADAL" clId="{44B94F42-8115-467F-911C-11C6EBB5D11A}" dt="2022-01-14T14:28:22.525" v="4291"/>
          <ac:spMkLst>
            <pc:docMk/>
            <pc:sldMk cId="3332892651" sldId="266"/>
            <ac:spMk id="27" creationId="{11A8DFAF-2E86-4785-ADB6-06C56A95402B}"/>
          </ac:spMkLst>
        </pc:spChg>
        <pc:grpChg chg="add mod">
          <ac:chgData name="Vinny Davies" userId="b3c95d76-c150-4dfb-9197-7b6f01d238ad" providerId="ADAL" clId="{44B94F42-8115-467F-911C-11C6EBB5D11A}" dt="2022-01-14T14:28:22.525" v="4291"/>
          <ac:grpSpMkLst>
            <pc:docMk/>
            <pc:sldMk cId="3332892651" sldId="266"/>
            <ac:grpSpMk id="4" creationId="{2537D5CC-22A5-44D2-B11E-70708AA54809}"/>
          </ac:grpSpMkLst>
        </pc:grp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7" creationId="{32C86296-D090-42EB-94C4-350C352E2A5E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9" creationId="{99B41DAD-BA14-4CA1-993E-5C9F746A52B5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11" creationId="{677205D4-7C20-44B5-B292-4A2F6956EC28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12" creationId="{1B809114-1421-4930-B3F4-D687EB1B76A6}"/>
          </ac:cxnSpMkLst>
        </pc:cxnChg>
        <pc:cxnChg chg="mod">
          <ac:chgData name="Vinny Davies" userId="b3c95d76-c150-4dfb-9197-7b6f01d238ad" providerId="ADAL" clId="{44B94F42-8115-467F-911C-11C6EBB5D11A}" dt="2022-01-27T18:27:40.660" v="26571" actId="14100"/>
          <ac:cxnSpMkLst>
            <pc:docMk/>
            <pc:sldMk cId="3332892651" sldId="266"/>
            <ac:cxnSpMk id="13" creationId="{4B08F7A9-1F99-466D-8236-284323CB950B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14" creationId="{A2CD729D-CD97-4FC8-8878-12FD43304144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15" creationId="{11E23462-5883-49E5-B924-9B116283FD66}"/>
          </ac:cxnSpMkLst>
        </pc:cxnChg>
        <pc:cxnChg chg="mod">
          <ac:chgData name="Vinny Davies" userId="b3c95d76-c150-4dfb-9197-7b6f01d238ad" providerId="ADAL" clId="{44B94F42-8115-467F-911C-11C6EBB5D11A}" dt="2022-01-14T14:28:22.525" v="4291"/>
          <ac:cxnSpMkLst>
            <pc:docMk/>
            <pc:sldMk cId="3332892651" sldId="266"/>
            <ac:cxnSpMk id="16" creationId="{087996D1-D2E2-4204-9AAB-46E198863349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1:53.777" v="5255" actId="47"/>
        <pc:sldMkLst>
          <pc:docMk/>
          <pc:sldMk cId="2188073970" sldId="267"/>
        </pc:sldMkLst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5" creationId="{FC2AC098-4943-400F-8929-F4379B0F51BC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6" creationId="{90092C5B-D753-4335-9000-EC3373B55340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8" creationId="{725B40C5-0135-4B9D-9BDC-2BC90C046BBD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10" creationId="{BD82FD2E-03B7-437D-A159-7608797280CC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17" creationId="{06B66327-73E6-43D9-A761-0CB8321EE897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18" creationId="{EB610F05-2553-43A5-8630-9EF8BC35F2D7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19" creationId="{F32018B5-11A2-4719-8781-361355434AE9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0" creationId="{7E7F3866-C681-452E-A5DC-5343E09A482B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1" creationId="{07D9187D-0293-482E-9E19-6CAC071EBE1C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2" creationId="{757BB7A9-CCB0-43A9-8A07-A64390AC81EB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3" creationId="{91ECD688-7287-4E31-B81C-03029070511E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4" creationId="{033E20AB-3471-44FF-B2CC-EB4F8E201487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5" creationId="{F5532785-1826-4150-86B6-E6E3BEBF0E32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6" creationId="{6B17FECD-1457-47AC-9B02-A3825843F8BA}"/>
          </ac:spMkLst>
        </pc:spChg>
        <pc:spChg chg="mod">
          <ac:chgData name="Vinny Davies" userId="b3c95d76-c150-4dfb-9197-7b6f01d238ad" providerId="ADAL" clId="{44B94F42-8115-467F-911C-11C6EBB5D11A}" dt="2022-01-14T14:28:23.480" v="4292"/>
          <ac:spMkLst>
            <pc:docMk/>
            <pc:sldMk cId="2188073970" sldId="267"/>
            <ac:spMk id="27" creationId="{F826D4CF-57F7-4D23-901E-15101884C82E}"/>
          </ac:spMkLst>
        </pc:spChg>
        <pc:grpChg chg="add mod">
          <ac:chgData name="Vinny Davies" userId="b3c95d76-c150-4dfb-9197-7b6f01d238ad" providerId="ADAL" clId="{44B94F42-8115-467F-911C-11C6EBB5D11A}" dt="2022-01-14T14:28:23.480" v="4292"/>
          <ac:grpSpMkLst>
            <pc:docMk/>
            <pc:sldMk cId="2188073970" sldId="267"/>
            <ac:grpSpMk id="4" creationId="{1E7AA0D4-95A8-448A-B818-5027C78A8935}"/>
          </ac:grpSpMkLst>
        </pc:grp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7" creationId="{2133CE19-6DE1-4850-B822-E2DBD5EA6578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9" creationId="{8C299AEC-4CB2-4467-BD71-C851787A0867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1" creationId="{B2FC52C1-C8F5-4459-B1AE-3D7A1B7713F1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2" creationId="{E3974AE0-84FE-407B-BA84-73DB9F058471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3" creationId="{428D9265-B84B-415D-BA28-A9E343A1C817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4" creationId="{EECA34CE-9B5F-4267-9DE8-EAF16D24B556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5" creationId="{9480A47F-A11E-4979-BAC0-379FEF64F270}"/>
          </ac:cxnSpMkLst>
        </pc:cxnChg>
        <pc:cxnChg chg="mod">
          <ac:chgData name="Vinny Davies" userId="b3c95d76-c150-4dfb-9197-7b6f01d238ad" providerId="ADAL" clId="{44B94F42-8115-467F-911C-11C6EBB5D11A}" dt="2022-01-14T14:28:23.480" v="4292"/>
          <ac:cxnSpMkLst>
            <pc:docMk/>
            <pc:sldMk cId="2188073970" sldId="267"/>
            <ac:cxnSpMk id="16" creationId="{8231F7C5-5648-4398-90D1-1808392F3982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1:56.805" v="5256" actId="47"/>
        <pc:sldMkLst>
          <pc:docMk/>
          <pc:sldMk cId="2776765886" sldId="268"/>
        </pc:sldMkLst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5" creationId="{A970B570-04BA-46B7-9AA2-EA3ED02DAC1D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6" creationId="{03AC0713-5911-43E1-A337-0012C3890B35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8" creationId="{70624933-208A-46E2-BC47-649A19538D14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10" creationId="{406A1BFE-96FD-4B55-B300-6B63F93F9947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17" creationId="{4ACE4563-E7B5-46D8-B90B-FC54E267B5B5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18" creationId="{0B5D2C74-07AF-480A-8AB0-0C03CB259340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19" creationId="{01CEF581-5373-4D2E-9BCD-07E86551E4D6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0" creationId="{7088B6BA-AE29-43CB-BECB-2D569D6B1F0C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1" creationId="{336743F7-8F8C-443D-92FC-C92BB159F91D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2" creationId="{39630738-0BDB-4802-909C-9A9E6DDC7217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3" creationId="{FD3D246C-D356-4A0A-AFE1-60D0870F7D8E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4" creationId="{A85D53A6-A2E4-4A89-911D-F48C2D9F1EA5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5" creationId="{5E605AB7-4B6A-4F51-B3BC-A7CDB54ACFEB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6" creationId="{8A93FC40-6B7B-4772-9499-08F08A7356A5}"/>
          </ac:spMkLst>
        </pc:spChg>
        <pc:spChg chg="mod">
          <ac:chgData name="Vinny Davies" userId="b3c95d76-c150-4dfb-9197-7b6f01d238ad" providerId="ADAL" clId="{44B94F42-8115-467F-911C-11C6EBB5D11A}" dt="2022-01-14T14:28:24.143" v="4293"/>
          <ac:spMkLst>
            <pc:docMk/>
            <pc:sldMk cId="2776765886" sldId="268"/>
            <ac:spMk id="27" creationId="{38B44EA9-B566-4CD8-ADE4-ED9FE2EA3EF7}"/>
          </ac:spMkLst>
        </pc:spChg>
        <pc:grpChg chg="add mod">
          <ac:chgData name="Vinny Davies" userId="b3c95d76-c150-4dfb-9197-7b6f01d238ad" providerId="ADAL" clId="{44B94F42-8115-467F-911C-11C6EBB5D11A}" dt="2022-01-14T14:28:24.143" v="4293"/>
          <ac:grpSpMkLst>
            <pc:docMk/>
            <pc:sldMk cId="2776765886" sldId="268"/>
            <ac:grpSpMk id="4" creationId="{6B39487B-B585-4E64-A197-C7E5CB607AAD}"/>
          </ac:grpSpMkLst>
        </pc:grp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7" creationId="{9F5895E1-1E66-49CB-9AA4-5D00A34EA003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9" creationId="{E77A145B-531D-48E1-B943-6574E754A984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1" creationId="{A5F61D19-03B8-40A2-9D4B-840C416211FA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2" creationId="{2EB358F1-A24D-4B96-ABC3-745E822C0A40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3" creationId="{0F31292A-64FA-4354-A501-769E4AAC7640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4" creationId="{3580203F-A2C6-4BE0-BF24-9346A4A65A32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5" creationId="{4BB664D1-4E46-42F1-8D9D-234348CEDAE3}"/>
          </ac:cxnSpMkLst>
        </pc:cxnChg>
        <pc:cxnChg chg="mod">
          <ac:chgData name="Vinny Davies" userId="b3c95d76-c150-4dfb-9197-7b6f01d238ad" providerId="ADAL" clId="{44B94F42-8115-467F-911C-11C6EBB5D11A}" dt="2022-01-14T14:28:24.143" v="4293"/>
          <ac:cxnSpMkLst>
            <pc:docMk/>
            <pc:sldMk cId="2776765886" sldId="268"/>
            <ac:cxnSpMk id="16" creationId="{FA98633C-2AD8-443E-870B-33C63CA0EED1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2:03.104" v="5258" actId="47"/>
        <pc:sldMkLst>
          <pc:docMk/>
          <pc:sldMk cId="3380706683" sldId="269"/>
        </pc:sldMkLst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5" creationId="{585F290D-0C40-406A-8777-0209DBC02492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6" creationId="{102DA27A-0959-4F35-8322-60312D575B0F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8" creationId="{E83712A9-7382-4F75-8BB5-7EDC188077D3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10" creationId="{A667EB11-465E-4E18-900F-C7A519D31DCB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17" creationId="{E6D46980-5676-4894-BE19-CA9189CDC84F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18" creationId="{4E2CE506-EBAE-4463-A6D3-3CA1D2C47ED8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19" creationId="{8ED129E9-62E9-41A7-9B74-DFA08A94008D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0" creationId="{6FD3349C-608B-441C-96E4-05834A5E921C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1" creationId="{70AC0A8A-6559-4A8D-859C-C492F075E095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2" creationId="{DA2CB8C1-446E-4AD2-80B7-3A946C64170B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3" creationId="{7C380C92-7C59-435E-A57E-8BE62E11A82F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4" creationId="{CEF4785B-2A5B-4073-BB7E-CADEACA67EEA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5" creationId="{C55BD8A2-E0B8-4CD8-8C8C-21B01372EFF7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6" creationId="{3EE9BA68-D635-40A1-BC8F-BFAAE82B3F57}"/>
          </ac:spMkLst>
        </pc:spChg>
        <pc:spChg chg="mod">
          <ac:chgData name="Vinny Davies" userId="b3c95d76-c150-4dfb-9197-7b6f01d238ad" providerId="ADAL" clId="{44B94F42-8115-467F-911C-11C6EBB5D11A}" dt="2022-01-14T14:28:26.680" v="4295"/>
          <ac:spMkLst>
            <pc:docMk/>
            <pc:sldMk cId="3380706683" sldId="269"/>
            <ac:spMk id="27" creationId="{4041E367-E95E-4719-BF61-0B0644C1E571}"/>
          </ac:spMkLst>
        </pc:spChg>
        <pc:grpChg chg="add mod">
          <ac:chgData name="Vinny Davies" userId="b3c95d76-c150-4dfb-9197-7b6f01d238ad" providerId="ADAL" clId="{44B94F42-8115-467F-911C-11C6EBB5D11A}" dt="2022-01-14T14:28:26.680" v="4295"/>
          <ac:grpSpMkLst>
            <pc:docMk/>
            <pc:sldMk cId="3380706683" sldId="269"/>
            <ac:grpSpMk id="4" creationId="{34EB3DCB-B05D-4A64-8E8F-23494D8DE444}"/>
          </ac:grpSpMkLst>
        </pc:grp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7" creationId="{A3548D4D-B4C4-4F27-8566-AA76B04B53B4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9" creationId="{882F1880-CB94-4956-8C94-CA0DF71000FA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1" creationId="{ADCC75D8-0BCA-46A4-9F50-1014E1FB3CD5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2" creationId="{4F86981F-0D62-41DD-B71C-BC2E823E62C5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3" creationId="{3254BBEA-CC09-4B96-B58F-9F0C06A4878C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4" creationId="{1ECF761D-2CC7-4F17-B2F6-ED9E654F8DCB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5" creationId="{7B9755B2-10E0-487F-BCE8-35E7A381D0A6}"/>
          </ac:cxnSpMkLst>
        </pc:cxnChg>
        <pc:cxnChg chg="mod">
          <ac:chgData name="Vinny Davies" userId="b3c95d76-c150-4dfb-9197-7b6f01d238ad" providerId="ADAL" clId="{44B94F42-8115-467F-911C-11C6EBB5D11A}" dt="2022-01-14T14:28:26.680" v="4295"/>
          <ac:cxnSpMkLst>
            <pc:docMk/>
            <pc:sldMk cId="3380706683" sldId="269"/>
            <ac:cxnSpMk id="16" creationId="{D801D5CF-C3E3-4F08-9C16-2BE4B2D57F7E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2:04.514" v="5259" actId="47"/>
        <pc:sldMkLst>
          <pc:docMk/>
          <pc:sldMk cId="2027388508" sldId="270"/>
        </pc:sldMkLst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5" creationId="{B4E687D2-63FA-4E21-A99F-CF034192AB9E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6" creationId="{B28488D0-C1DC-4FDE-858B-18F54820390D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8" creationId="{5C6CAD16-5C28-4199-A97C-CD4998D4B712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10" creationId="{1240D6BA-1E07-4F48-99EC-535832D39EF3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17" creationId="{6924D9D3-3BEF-4F02-999E-73A4F3D845E5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18" creationId="{7FF2C39F-80E4-4E3A-9C6A-542A55C41B4F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19" creationId="{E06FBBFD-4F5A-4A3D-BCB6-51160BA1A1D1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0" creationId="{09126F19-CA6F-43AC-8A7A-2E46411476E6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1" creationId="{588FB187-4FC5-4ED6-A3BB-9239205A0DF0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2" creationId="{5DEE124D-ACA7-49C2-979C-17D303DE6D2E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3" creationId="{22EE9380-C2FC-4474-AD0F-6EC1BE9077E7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4" creationId="{9837D116-68C4-4FD1-8BC6-9F553AE7C7D7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5" creationId="{31C048C5-8AA6-4494-B70D-AC4F6E4EB2CE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6" creationId="{1F5C2CCC-C581-439B-8976-5BC1EED2E6A9}"/>
          </ac:spMkLst>
        </pc:spChg>
        <pc:spChg chg="mod">
          <ac:chgData name="Vinny Davies" userId="b3c95d76-c150-4dfb-9197-7b6f01d238ad" providerId="ADAL" clId="{44B94F42-8115-467F-911C-11C6EBB5D11A}" dt="2022-01-14T14:28:34.774" v="4296"/>
          <ac:spMkLst>
            <pc:docMk/>
            <pc:sldMk cId="2027388508" sldId="270"/>
            <ac:spMk id="27" creationId="{FA1E491B-C520-4752-A194-CC7613650684}"/>
          </ac:spMkLst>
        </pc:spChg>
        <pc:grpChg chg="add mod">
          <ac:chgData name="Vinny Davies" userId="b3c95d76-c150-4dfb-9197-7b6f01d238ad" providerId="ADAL" clId="{44B94F42-8115-467F-911C-11C6EBB5D11A}" dt="2022-01-14T14:28:34.774" v="4296"/>
          <ac:grpSpMkLst>
            <pc:docMk/>
            <pc:sldMk cId="2027388508" sldId="270"/>
            <ac:grpSpMk id="4" creationId="{4C3118CE-177B-4955-87E1-1F52EDCFD7EA}"/>
          </ac:grpSpMkLst>
        </pc:grp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7" creationId="{DBD1C9B3-6175-43A2-98DD-36E8B447364F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9" creationId="{F2AA28EE-B933-4E2E-BDD4-DB57AE093A56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1" creationId="{733BAAF0-BC34-4AA8-BDE4-51FDBAF0CE62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2" creationId="{7B9761DF-1621-42E6-8ABD-34A23FE3C54C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3" creationId="{86209C72-78D7-44FA-A7B5-C7AD3C72A647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4" creationId="{DCAB172F-2E35-435C-BE52-95E497BE266D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5" creationId="{0CE8EE56-912E-49D3-BED9-3B6D3645433D}"/>
          </ac:cxnSpMkLst>
        </pc:cxnChg>
        <pc:cxnChg chg="mod">
          <ac:chgData name="Vinny Davies" userId="b3c95d76-c150-4dfb-9197-7b6f01d238ad" providerId="ADAL" clId="{44B94F42-8115-467F-911C-11C6EBB5D11A}" dt="2022-01-14T14:28:34.774" v="4296"/>
          <ac:cxnSpMkLst>
            <pc:docMk/>
            <pc:sldMk cId="2027388508" sldId="270"/>
            <ac:cxnSpMk id="16" creationId="{35785ECA-6ACB-4D9C-9233-A4B82D6B70CB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2:01.487" v="5257" actId="47"/>
        <pc:sldMkLst>
          <pc:docMk/>
          <pc:sldMk cId="913087056" sldId="271"/>
        </pc:sldMkLst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5" creationId="{11329866-BCBC-4560-A15B-9C964C36E1E9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6" creationId="{A41D7CA5-5967-4C66-BA44-08EAEA63DCDC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8" creationId="{8EF20A43-D87D-479C-BA26-FB2A73D1551A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10" creationId="{C5AAFDBC-0667-4159-AF05-EF803B4C1EA8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17" creationId="{5A1DEAC9-7BB5-46D8-A917-71C8A645BD22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18" creationId="{B37C6E94-D930-4B3C-B128-81591A8647B0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19" creationId="{88DF2CC2-D3E8-4B12-82E2-3E613467B67D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0" creationId="{2DD19626-CB51-4C3A-A2B4-AED071B96916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1" creationId="{7E3DE7E2-75EA-4072-9151-92FD4A1E9789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2" creationId="{DAF0F42D-1917-4617-9AAB-EB1ADC72E968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3" creationId="{E260CDAB-41AB-40E5-AB85-49F687AEAB5B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4" creationId="{C886AC13-A71B-4A1A-95E5-19DB123D43BF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5" creationId="{EDBCC623-A11C-4858-B3C4-67722B248A21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6" creationId="{C4049EDA-121C-4FC6-A17C-8F8169F520C1}"/>
          </ac:spMkLst>
        </pc:spChg>
        <pc:spChg chg="mod">
          <ac:chgData name="Vinny Davies" userId="b3c95d76-c150-4dfb-9197-7b6f01d238ad" providerId="ADAL" clId="{44B94F42-8115-467F-911C-11C6EBB5D11A}" dt="2022-01-14T14:28:25.184" v="4294"/>
          <ac:spMkLst>
            <pc:docMk/>
            <pc:sldMk cId="913087056" sldId="271"/>
            <ac:spMk id="27" creationId="{ACA483F8-0776-4F7E-BD49-88BBB0155207}"/>
          </ac:spMkLst>
        </pc:spChg>
        <pc:grpChg chg="add mod">
          <ac:chgData name="Vinny Davies" userId="b3c95d76-c150-4dfb-9197-7b6f01d238ad" providerId="ADAL" clId="{44B94F42-8115-467F-911C-11C6EBB5D11A}" dt="2022-01-14T14:28:25.184" v="4294"/>
          <ac:grpSpMkLst>
            <pc:docMk/>
            <pc:sldMk cId="913087056" sldId="271"/>
            <ac:grpSpMk id="4" creationId="{6394F3B8-6720-43D9-8293-C68A748CC730}"/>
          </ac:grpSpMkLst>
        </pc:grp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7" creationId="{74EBD0B4-9188-409E-873F-BD443C7F4CA7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9" creationId="{E8E14CB8-B326-491B-A175-C2EE5634D65A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1" creationId="{50B950D4-B0ED-4B1B-922C-95A7B082B74E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2" creationId="{FA7B356B-99A7-44CD-8F76-98C584411C1F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3" creationId="{815C8A0F-17E8-4893-BD30-F89C28BA6442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4" creationId="{9BE54530-C683-49ED-9B7F-670D092E2BBB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5" creationId="{1124BBEF-84ED-4AAE-9495-C74ED2110CC2}"/>
          </ac:cxnSpMkLst>
        </pc:cxnChg>
        <pc:cxnChg chg="mod">
          <ac:chgData name="Vinny Davies" userId="b3c95d76-c150-4dfb-9197-7b6f01d238ad" providerId="ADAL" clId="{44B94F42-8115-467F-911C-11C6EBB5D11A}" dt="2022-01-14T14:28:25.184" v="4294"/>
          <ac:cxnSpMkLst>
            <pc:docMk/>
            <pc:sldMk cId="913087056" sldId="271"/>
            <ac:cxnSpMk id="16" creationId="{825F61C9-4F19-41CE-B122-24B930556EB5}"/>
          </ac:cxnSpMkLst>
        </pc:cxnChg>
      </pc:sldChg>
      <pc:sldChg chg="addSp modSp del">
        <pc:chgData name="Vinny Davies" userId="b3c95d76-c150-4dfb-9197-7b6f01d238ad" providerId="ADAL" clId="{44B94F42-8115-467F-911C-11C6EBB5D11A}" dt="2022-01-14T14:42:06.438" v="5260" actId="47"/>
        <pc:sldMkLst>
          <pc:docMk/>
          <pc:sldMk cId="69954602" sldId="272"/>
        </pc:sldMkLst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5" creationId="{78A96B48-9372-48FA-9CAA-48140AE68007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6" creationId="{7F0C7644-A6FD-4F4E-AA47-B83E7FD4D84B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8" creationId="{3B57CC35-ED00-4FDF-A540-06269A202A44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10" creationId="{1A272E15-E1F9-48D8-BD28-C3AF71D1399E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17" creationId="{C601FC82-38D3-4A76-8CE4-1974255BB93C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18" creationId="{B8B1FEA1-8A9D-46F5-B467-3B976FECC868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19" creationId="{01477EC6-0F4B-4D15-995F-53B5E03A3EC7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0" creationId="{1A1A80BC-4B5D-4793-96A2-69A767E5CECD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1" creationId="{E8666507-2AAE-40BC-AD30-C4AE55A746C4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2" creationId="{1D2FDD59-C095-4C4F-BA3D-E9B6C555A4C2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3" creationId="{C20E6FB4-D767-4B87-9ABF-F407AC83DBA3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4" creationId="{2755A22C-4B37-40FB-BB75-80B2079F1345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5" creationId="{1704054A-CEC9-4793-85DD-BA0C22B7741A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6" creationId="{908A0C87-DEBB-43BB-BC89-D46A3910F5FD}"/>
          </ac:spMkLst>
        </pc:spChg>
        <pc:spChg chg="mod">
          <ac:chgData name="Vinny Davies" userId="b3c95d76-c150-4dfb-9197-7b6f01d238ad" providerId="ADAL" clId="{44B94F42-8115-467F-911C-11C6EBB5D11A}" dt="2022-01-14T14:28:38.229" v="4297"/>
          <ac:spMkLst>
            <pc:docMk/>
            <pc:sldMk cId="69954602" sldId="272"/>
            <ac:spMk id="27" creationId="{C16B8AA8-2810-475A-940F-1DC8255994B0}"/>
          </ac:spMkLst>
        </pc:spChg>
        <pc:grpChg chg="add mod">
          <ac:chgData name="Vinny Davies" userId="b3c95d76-c150-4dfb-9197-7b6f01d238ad" providerId="ADAL" clId="{44B94F42-8115-467F-911C-11C6EBB5D11A}" dt="2022-01-14T14:28:38.229" v="4297"/>
          <ac:grpSpMkLst>
            <pc:docMk/>
            <pc:sldMk cId="69954602" sldId="272"/>
            <ac:grpSpMk id="4" creationId="{E8720AB0-3E22-4333-BBB6-F0F4687CF6C1}"/>
          </ac:grpSpMkLst>
        </pc:grp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7" creationId="{664BA465-189E-4606-A67A-C19222D6FC6E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9" creationId="{D57430AC-1B83-4321-BBF2-5BA41E599AAD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1" creationId="{2E549B29-F2EE-481A-A65D-A3560C14DC25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2" creationId="{DE1DF558-5D7C-4889-A4A7-E809E53D9016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3" creationId="{7B356A28-7921-4EF5-8000-19D844F45AF1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4" creationId="{11CA9CC9-ACBF-422D-91DE-24EAE3808DCE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5" creationId="{0D348D02-9F4E-467B-9D75-27D300C10239}"/>
          </ac:cxnSpMkLst>
        </pc:cxnChg>
        <pc:cxnChg chg="mod">
          <ac:chgData name="Vinny Davies" userId="b3c95d76-c150-4dfb-9197-7b6f01d238ad" providerId="ADAL" clId="{44B94F42-8115-467F-911C-11C6EBB5D11A}" dt="2022-01-14T14:28:38.229" v="4297"/>
          <ac:cxnSpMkLst>
            <pc:docMk/>
            <pc:sldMk cId="69954602" sldId="272"/>
            <ac:cxnSpMk id="16" creationId="{7BA285ED-95A8-4176-B7B8-B0134F4AF5EC}"/>
          </ac:cxnSpMkLst>
        </pc:cxnChg>
      </pc:sldChg>
      <pc:sldChg chg="del">
        <pc:chgData name="Vinny Davies" userId="b3c95d76-c150-4dfb-9197-7b6f01d238ad" providerId="ADAL" clId="{44B94F42-8115-467F-911C-11C6EBB5D11A}" dt="2022-01-14T14:42:07.166" v="5261" actId="47"/>
        <pc:sldMkLst>
          <pc:docMk/>
          <pc:sldMk cId="3768687426" sldId="273"/>
        </pc:sldMkLst>
      </pc:sldChg>
      <pc:sldChg chg="addSp delSp modSp mod modAnim">
        <pc:chgData name="Vinny Davies" userId="b3c95d76-c150-4dfb-9197-7b6f01d238ad" providerId="ADAL" clId="{44B94F42-8115-467F-911C-11C6EBB5D11A}" dt="2022-01-21T18:46:08.508" v="24545" actId="207"/>
        <pc:sldMkLst>
          <pc:docMk/>
          <pc:sldMk cId="4120856218" sldId="274"/>
        </pc:sldMkLst>
        <pc:spChg chg="mod">
          <ac:chgData name="Vinny Davies" userId="b3c95d76-c150-4dfb-9197-7b6f01d238ad" providerId="ADAL" clId="{44B94F42-8115-467F-911C-11C6EBB5D11A}" dt="2022-01-18T11:55:08.452" v="14060" actId="113"/>
          <ac:spMkLst>
            <pc:docMk/>
            <pc:sldMk cId="4120856218" sldId="274"/>
            <ac:spMk id="2" creationId="{DC07EDB7-6091-458C-B9EE-BB1C475144A5}"/>
          </ac:spMkLst>
        </pc:spChg>
        <pc:spChg chg="del">
          <ac:chgData name="Vinny Davies" userId="b3c95d76-c150-4dfb-9197-7b6f01d238ad" providerId="ADAL" clId="{44B94F42-8115-467F-911C-11C6EBB5D11A}" dt="2022-01-14T14:45:00.423" v="5280" actId="478"/>
          <ac:spMkLst>
            <pc:docMk/>
            <pc:sldMk cId="4120856218" sldId="274"/>
            <ac:spMk id="3" creationId="{8CA5B0F1-777F-4706-A1F7-91D1FB8765B0}"/>
          </ac:spMkLst>
        </pc:spChg>
        <pc:spChg chg="add del mod">
          <ac:chgData name="Vinny Davies" userId="b3c95d76-c150-4dfb-9197-7b6f01d238ad" providerId="ADAL" clId="{44B94F42-8115-467F-911C-11C6EBB5D11A}" dt="2022-01-14T14:45:02.754" v="5281" actId="478"/>
          <ac:spMkLst>
            <pc:docMk/>
            <pc:sldMk cId="4120856218" sldId="274"/>
            <ac:spMk id="5" creationId="{F65FC96D-E7A9-4EF9-830F-A3EE2943FCB1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6" creationId="{1AFF3BEF-A7B7-46A2-9991-323D3D1E514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7" creationId="{2BB89B51-DB45-4A61-B26A-8645685EEB0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8" creationId="{D0B5A7C8-3C33-4E64-80E4-51A12C3E65B7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0" creationId="{71AF21DF-2C16-4180-B0F5-722AB4F6135E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2" creationId="{C692A2CA-2A1C-4E8A-B5D9-6210E0F496D2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3" creationId="{95BF8310-D797-4932-A1BF-8A845F69B4AF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4" creationId="{7900D621-318F-4095-AB56-0A5861DE7A90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5" creationId="{95142BC9-B855-4E4A-BA55-D44A91748AC7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6" creationId="{C052BB9C-0DF1-40E5-BE86-6326966D41E0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7" creationId="{B8A00A41-C70A-4DCB-8121-11ECC55BF5EA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8" creationId="{815EA0A5-F553-40E0-B27B-04D81421217C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19" creationId="{D9EACFF7-7A29-4339-9A10-557105C619E9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0" creationId="{7D4D6EBC-2435-44FF-8369-67A7687E8E89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1" creationId="{A0599E2B-1999-400B-BE8E-30418F300576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2" creationId="{0BCC3E0F-F531-4094-9283-254B476F8608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3" creationId="{DF64E4E5-B6F0-4243-8BA3-477D016DFF9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4" creationId="{51601945-9160-48C8-B139-D6A48994EEA3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5" creationId="{10C44BDE-0270-4F0D-AEDD-31D176B67EF9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6" creationId="{CDF8018B-CB9C-438C-8144-9F4F0EB8C27C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7" creationId="{245E37DE-8304-4A87-B49A-250236C6A13E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8" creationId="{51C0E513-3AD3-4FE8-8B8F-CAFAE5991AD3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29" creationId="{E1469081-D491-45C0-B1C2-CE81200D172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0" creationId="{D1E2C025-1E09-446E-88EE-776CE623F5C2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1" creationId="{43480791-394A-45F4-AC1F-69C128EB61FB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2" creationId="{C450ED5C-81AB-4F9A-82E1-D81D2408962E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3" creationId="{68FC13CA-C238-40EF-8941-283C6038289B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4" creationId="{8E6AB35F-71B8-4D69-A955-2032B4B1E27B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5" creationId="{6BA0B5A1-2C32-436C-BAD6-4C548A924775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6" creationId="{D50AB95B-60A4-4DA5-9B32-D538ECCE937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7" creationId="{0445024B-908C-4ABB-A0B5-28FEAB183D81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8" creationId="{1E1C4027-C42E-4C38-9EEE-575F66BC1EEA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39" creationId="{142E81C2-EBB1-4B66-9608-BC2E6CD57A83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0" creationId="{D2DB7F55-DCE0-41BA-8502-BF1F516A8694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1" creationId="{05EE4D0D-2F1A-4FB8-8423-AAFDA231CD25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2" creationId="{10B807C9-F8AF-4E5D-B73A-BA5D74811FEF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3" creationId="{46E17DDF-4F51-446A-829D-A6050E085437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4" creationId="{4424B313-85F8-4B41-80B7-F17CA16BC5C6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5" creationId="{D817E211-3DCE-441C-A93C-8FE091297B7B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6" creationId="{C680DF87-4DAF-4E35-9699-24239E4B162F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7" creationId="{3985C8F0-D273-4824-B228-EC5C61093A01}"/>
          </ac:spMkLst>
        </pc:spChg>
        <pc:spChg chg="add mod topLvl">
          <ac:chgData name="Vinny Davies" userId="b3c95d76-c150-4dfb-9197-7b6f01d238ad" providerId="ADAL" clId="{44B94F42-8115-467F-911C-11C6EBB5D11A}" dt="2022-01-14T15:25:16.254" v="5820" actId="1076"/>
          <ac:spMkLst>
            <pc:docMk/>
            <pc:sldMk cId="4120856218" sldId="274"/>
            <ac:spMk id="48" creationId="{5833A55E-8BE8-4BDB-972D-6E8798052239}"/>
          </ac:spMkLst>
        </pc:spChg>
        <pc:spChg chg="add del mod topLvl">
          <ac:chgData name="Vinny Davies" userId="b3c95d76-c150-4dfb-9197-7b6f01d238ad" providerId="ADAL" clId="{44B94F42-8115-467F-911C-11C6EBB5D11A}" dt="2022-01-14T14:45:32.111" v="5290" actId="478"/>
          <ac:spMkLst>
            <pc:docMk/>
            <pc:sldMk cId="4120856218" sldId="274"/>
            <ac:spMk id="49" creationId="{03D1A6AC-2225-4072-8F03-A75C9660EB64}"/>
          </ac:spMkLst>
        </pc:spChg>
        <pc:spChg chg="add del mod topLvl">
          <ac:chgData name="Vinny Davies" userId="b3c95d76-c150-4dfb-9197-7b6f01d238ad" providerId="ADAL" clId="{44B94F42-8115-467F-911C-11C6EBB5D11A}" dt="2022-01-14T14:45:30.047" v="5289" actId="478"/>
          <ac:spMkLst>
            <pc:docMk/>
            <pc:sldMk cId="4120856218" sldId="274"/>
            <ac:spMk id="50" creationId="{88F5E45B-47F0-44D0-ADA6-7B0909EDA41F}"/>
          </ac:spMkLst>
        </pc:spChg>
        <pc:spChg chg="add del mod topLvl">
          <ac:chgData name="Vinny Davies" userId="b3c95d76-c150-4dfb-9197-7b6f01d238ad" providerId="ADAL" clId="{44B94F42-8115-467F-911C-11C6EBB5D11A}" dt="2022-01-14T14:45:34.112" v="5291" actId="478"/>
          <ac:spMkLst>
            <pc:docMk/>
            <pc:sldMk cId="4120856218" sldId="274"/>
            <ac:spMk id="51" creationId="{C1B5B36A-D8A3-46FA-831D-0735FB08D353}"/>
          </ac:spMkLst>
        </pc:spChg>
        <pc:spChg chg="add del">
          <ac:chgData name="Vinny Davies" userId="b3c95d76-c150-4dfb-9197-7b6f01d238ad" providerId="ADAL" clId="{44B94F42-8115-467F-911C-11C6EBB5D11A}" dt="2022-01-14T14:47:27.038" v="5317" actId="478"/>
          <ac:spMkLst>
            <pc:docMk/>
            <pc:sldMk cId="4120856218" sldId="274"/>
            <ac:spMk id="56" creationId="{5DD7EA4F-646C-46C1-B6BF-0D30E06103FC}"/>
          </ac:spMkLst>
        </pc:spChg>
        <pc:spChg chg="add del mod">
          <ac:chgData name="Vinny Davies" userId="b3c95d76-c150-4dfb-9197-7b6f01d238ad" providerId="ADAL" clId="{44B94F42-8115-467F-911C-11C6EBB5D11A}" dt="2022-01-14T16:59:24.414" v="7667" actId="478"/>
          <ac:spMkLst>
            <pc:docMk/>
            <pc:sldMk cId="4120856218" sldId="274"/>
            <ac:spMk id="63" creationId="{007C39B7-3527-46C3-8723-422D6AFA4418}"/>
          </ac:spMkLst>
        </pc:spChg>
        <pc:spChg chg="add mod">
          <ac:chgData name="Vinny Davies" userId="b3c95d76-c150-4dfb-9197-7b6f01d238ad" providerId="ADAL" clId="{44B94F42-8115-467F-911C-11C6EBB5D11A}" dt="2022-01-21T18:46:02.212" v="24543" actId="207"/>
          <ac:spMkLst>
            <pc:docMk/>
            <pc:sldMk cId="4120856218" sldId="274"/>
            <ac:spMk id="64" creationId="{BCD5BE81-190A-46DE-9425-469C170476F1}"/>
          </ac:spMkLst>
        </pc:spChg>
        <pc:spChg chg="add mod">
          <ac:chgData name="Vinny Davies" userId="b3c95d76-c150-4dfb-9197-7b6f01d238ad" providerId="ADAL" clId="{44B94F42-8115-467F-911C-11C6EBB5D11A}" dt="2022-01-21T18:46:08.508" v="24545" actId="207"/>
          <ac:spMkLst>
            <pc:docMk/>
            <pc:sldMk cId="4120856218" sldId="274"/>
            <ac:spMk id="65" creationId="{4BF4E3AC-5DB0-40FC-8DCE-147B3A83FD9F}"/>
          </ac:spMkLst>
        </pc:spChg>
        <pc:spChg chg="add del mod">
          <ac:chgData name="Vinny Davies" userId="b3c95d76-c150-4dfb-9197-7b6f01d238ad" providerId="ADAL" clId="{44B94F42-8115-467F-911C-11C6EBB5D11A}" dt="2022-01-14T16:59:25.152" v="7668" actId="478"/>
          <ac:spMkLst>
            <pc:docMk/>
            <pc:sldMk cId="4120856218" sldId="274"/>
            <ac:spMk id="66" creationId="{CD86AC74-14C1-4EC3-B6F5-1DF30A6A439E}"/>
          </ac:spMkLst>
        </pc:spChg>
        <pc:spChg chg="add mod">
          <ac:chgData name="Vinny Davies" userId="b3c95d76-c150-4dfb-9197-7b6f01d238ad" providerId="ADAL" clId="{44B94F42-8115-467F-911C-11C6EBB5D11A}" dt="2022-01-21T18:45:59.248" v="24542" actId="207"/>
          <ac:spMkLst>
            <pc:docMk/>
            <pc:sldMk cId="4120856218" sldId="274"/>
            <ac:spMk id="67" creationId="{A25ACAE7-FC55-4021-9C85-F65A28A21167}"/>
          </ac:spMkLst>
        </pc:spChg>
        <pc:spChg chg="add mod">
          <ac:chgData name="Vinny Davies" userId="b3c95d76-c150-4dfb-9197-7b6f01d238ad" providerId="ADAL" clId="{44B94F42-8115-467F-911C-11C6EBB5D11A}" dt="2022-01-14T15:34:53.969" v="5928" actId="571"/>
          <ac:spMkLst>
            <pc:docMk/>
            <pc:sldMk cId="4120856218" sldId="274"/>
            <ac:spMk id="68" creationId="{77786943-2AB0-4D8C-A2B0-39888AC170A2}"/>
          </ac:spMkLst>
        </pc:spChg>
        <pc:spChg chg="add mod">
          <ac:chgData name="Vinny Davies" userId="b3c95d76-c150-4dfb-9197-7b6f01d238ad" providerId="ADAL" clId="{44B94F42-8115-467F-911C-11C6EBB5D11A}" dt="2022-01-14T15:35:09.024" v="5930" actId="571"/>
          <ac:spMkLst>
            <pc:docMk/>
            <pc:sldMk cId="4120856218" sldId="274"/>
            <ac:spMk id="69" creationId="{DA70924D-8CE6-4193-85FA-584E95B24FAE}"/>
          </ac:spMkLst>
        </pc:spChg>
        <pc:spChg chg="add mod">
          <ac:chgData name="Vinny Davies" userId="b3c95d76-c150-4dfb-9197-7b6f01d238ad" providerId="ADAL" clId="{44B94F42-8115-467F-911C-11C6EBB5D11A}" dt="2022-01-21T18:46:05.193" v="24544" actId="207"/>
          <ac:spMkLst>
            <pc:docMk/>
            <pc:sldMk cId="4120856218" sldId="274"/>
            <ac:spMk id="70" creationId="{864DFDD8-4B35-4758-ADD9-B6E3BCECE520}"/>
          </ac:spMkLst>
        </pc:spChg>
        <pc:spChg chg="add mod">
          <ac:chgData name="Vinny Davies" userId="b3c95d76-c150-4dfb-9197-7b6f01d238ad" providerId="ADAL" clId="{44B94F42-8115-467F-911C-11C6EBB5D11A}" dt="2022-01-21T18:45:53.706" v="24540" actId="207"/>
          <ac:spMkLst>
            <pc:docMk/>
            <pc:sldMk cId="4120856218" sldId="274"/>
            <ac:spMk id="71" creationId="{6C6A2257-5DBA-4B3D-9D61-C5416FC60BFF}"/>
          </ac:spMkLst>
        </pc:spChg>
        <pc:grpChg chg="add del mod">
          <ac:chgData name="Vinny Davies" userId="b3c95d76-c150-4dfb-9197-7b6f01d238ad" providerId="ADAL" clId="{44B94F42-8115-467F-911C-11C6EBB5D11A}" dt="2022-01-14T14:45:22.945" v="5285" actId="165"/>
          <ac:grpSpMkLst>
            <pc:docMk/>
            <pc:sldMk cId="4120856218" sldId="274"/>
            <ac:grpSpMk id="55" creationId="{3565AFCD-52FC-46E3-B85E-CE18A505D3A5}"/>
          </ac:grpSpMkLst>
        </pc:grpChg>
        <pc:graphicFrameChg chg="add del mod modGraphic">
          <ac:chgData name="Vinny Davies" userId="b3c95d76-c150-4dfb-9197-7b6f01d238ad" providerId="ADAL" clId="{44B94F42-8115-467F-911C-11C6EBB5D11A}" dt="2022-01-14T15:15:12.957" v="5406" actId="478"/>
          <ac:graphicFrameMkLst>
            <pc:docMk/>
            <pc:sldMk cId="4120856218" sldId="274"/>
            <ac:graphicFrameMk id="58" creationId="{FB26CDD2-6940-4EF9-98BB-FD48D053EBF1}"/>
          </ac:graphicFrameMkLst>
        </pc:graphicFrameChg>
        <pc:graphicFrameChg chg="add del mod modGraphic">
          <ac:chgData name="Vinny Davies" userId="b3c95d76-c150-4dfb-9197-7b6f01d238ad" providerId="ADAL" clId="{44B94F42-8115-467F-911C-11C6EBB5D11A}" dt="2022-01-14T15:17:04.943" v="5426" actId="478"/>
          <ac:graphicFrameMkLst>
            <pc:docMk/>
            <pc:sldMk cId="4120856218" sldId="274"/>
            <ac:graphicFrameMk id="59" creationId="{1B64B171-0D06-404C-92FA-5310F8E92C9B}"/>
          </ac:graphicFrameMkLst>
        </pc:graphicFrameChg>
        <pc:graphicFrameChg chg="add del mod modGraphic">
          <ac:chgData name="Vinny Davies" userId="b3c95d76-c150-4dfb-9197-7b6f01d238ad" providerId="ADAL" clId="{44B94F42-8115-467F-911C-11C6EBB5D11A}" dt="2022-01-14T15:22:01.456" v="5582" actId="478"/>
          <ac:graphicFrameMkLst>
            <pc:docMk/>
            <pc:sldMk cId="4120856218" sldId="274"/>
            <ac:graphicFrameMk id="60" creationId="{703E99B9-4824-4149-9AEA-82FB9B38DC9B}"/>
          </ac:graphicFrameMkLst>
        </pc:graphicFrameChg>
        <pc:graphicFrameChg chg="add del mod modGraphic">
          <ac:chgData name="Vinny Davies" userId="b3c95d76-c150-4dfb-9197-7b6f01d238ad" providerId="ADAL" clId="{44B94F42-8115-467F-911C-11C6EBB5D11A}" dt="2022-01-14T15:24:28.943" v="5613" actId="478"/>
          <ac:graphicFrameMkLst>
            <pc:docMk/>
            <pc:sldMk cId="4120856218" sldId="274"/>
            <ac:graphicFrameMk id="61" creationId="{03B18B2E-2D9F-4353-AC50-DE1726C17301}"/>
          </ac:graphicFrameMkLst>
        </pc:graphicFrameChg>
        <pc:graphicFrameChg chg="add mod modGraphic">
          <ac:chgData name="Vinny Davies" userId="b3c95d76-c150-4dfb-9197-7b6f01d238ad" providerId="ADAL" clId="{44B94F42-8115-467F-911C-11C6EBB5D11A}" dt="2022-01-14T15:35:50.846" v="5931" actId="1076"/>
          <ac:graphicFrameMkLst>
            <pc:docMk/>
            <pc:sldMk cId="4120856218" sldId="274"/>
            <ac:graphicFrameMk id="62" creationId="{516BE46D-3633-4526-8C9C-86F4AC5A5A28}"/>
          </ac:graphicFrameMkLst>
        </pc:graphicFrameChg>
        <pc:picChg chg="add del mod">
          <ac:chgData name="Vinny Davies" userId="b3c95d76-c150-4dfb-9197-7b6f01d238ad" providerId="ADAL" clId="{44B94F42-8115-467F-911C-11C6EBB5D11A}" dt="2022-01-14T15:32:12.183" v="5913" actId="478"/>
          <ac:picMkLst>
            <pc:docMk/>
            <pc:sldMk cId="4120856218" sldId="274"/>
            <ac:picMk id="57" creationId="{D45F3D75-7C79-49A4-96B9-E84497FF3ED4}"/>
          </ac:picMkLst>
        </pc:picChg>
        <pc:cxnChg chg="add mod topLvl">
          <ac:chgData name="Vinny Davies" userId="b3c95d76-c150-4dfb-9197-7b6f01d238ad" providerId="ADAL" clId="{44B94F42-8115-467F-911C-11C6EBB5D11A}" dt="2022-01-14T15:25:16.254" v="5820" actId="1076"/>
          <ac:cxnSpMkLst>
            <pc:docMk/>
            <pc:sldMk cId="4120856218" sldId="274"/>
            <ac:cxnSpMk id="9" creationId="{D521F8FC-2E73-4036-B3D6-A8938568E4DB}"/>
          </ac:cxnSpMkLst>
        </pc:cxnChg>
        <pc:cxnChg chg="add mod topLvl">
          <ac:chgData name="Vinny Davies" userId="b3c95d76-c150-4dfb-9197-7b6f01d238ad" providerId="ADAL" clId="{44B94F42-8115-467F-911C-11C6EBB5D11A}" dt="2022-01-14T15:25:16.254" v="5820" actId="1076"/>
          <ac:cxnSpMkLst>
            <pc:docMk/>
            <pc:sldMk cId="4120856218" sldId="274"/>
            <ac:cxnSpMk id="11" creationId="{F3C1A08F-3CE7-4512-9AA3-B39B4B04AA73}"/>
          </ac:cxnSpMkLst>
        </pc:cxnChg>
        <pc:cxnChg chg="add del mod topLvl">
          <ac:chgData name="Vinny Davies" userId="b3c95d76-c150-4dfb-9197-7b6f01d238ad" providerId="ADAL" clId="{44B94F42-8115-467F-911C-11C6EBB5D11A}" dt="2022-01-14T14:45:25.418" v="5286" actId="478"/>
          <ac:cxnSpMkLst>
            <pc:docMk/>
            <pc:sldMk cId="4120856218" sldId="274"/>
            <ac:cxnSpMk id="52" creationId="{8698B3B2-0029-4F35-8B5F-8508F924A3DC}"/>
          </ac:cxnSpMkLst>
        </pc:cxnChg>
        <pc:cxnChg chg="add del mod topLvl">
          <ac:chgData name="Vinny Davies" userId="b3c95d76-c150-4dfb-9197-7b6f01d238ad" providerId="ADAL" clId="{44B94F42-8115-467F-911C-11C6EBB5D11A}" dt="2022-01-14T14:45:26.391" v="5287" actId="478"/>
          <ac:cxnSpMkLst>
            <pc:docMk/>
            <pc:sldMk cId="4120856218" sldId="274"/>
            <ac:cxnSpMk id="53" creationId="{6BD8F188-F597-4435-B5BD-7872D134A5DF}"/>
          </ac:cxnSpMkLst>
        </pc:cxnChg>
        <pc:cxnChg chg="add del mod topLvl">
          <ac:chgData name="Vinny Davies" userId="b3c95d76-c150-4dfb-9197-7b6f01d238ad" providerId="ADAL" clId="{44B94F42-8115-467F-911C-11C6EBB5D11A}" dt="2022-01-14T14:45:26.878" v="5288" actId="478"/>
          <ac:cxnSpMkLst>
            <pc:docMk/>
            <pc:sldMk cId="4120856218" sldId="274"/>
            <ac:cxnSpMk id="54" creationId="{FC325697-3171-48AE-B1FC-F5B99AF2361B}"/>
          </ac:cxnSpMkLst>
        </pc:cxnChg>
      </pc:sldChg>
      <pc:sldChg chg="addSp delSp modSp mod">
        <pc:chgData name="Vinny Davies" userId="b3c95d76-c150-4dfb-9197-7b6f01d238ad" providerId="ADAL" clId="{44B94F42-8115-467F-911C-11C6EBB5D11A}" dt="2022-01-21T18:46:45.757" v="24557" actId="207"/>
        <pc:sldMkLst>
          <pc:docMk/>
          <pc:sldMk cId="1694826735" sldId="275"/>
        </pc:sldMkLst>
        <pc:spChg chg="mod">
          <ac:chgData name="Vinny Davies" userId="b3c95d76-c150-4dfb-9197-7b6f01d238ad" providerId="ADAL" clId="{44B94F42-8115-467F-911C-11C6EBB5D11A}" dt="2022-01-18T11:55:13.888" v="14061" actId="113"/>
          <ac:spMkLst>
            <pc:docMk/>
            <pc:sldMk cId="1694826735" sldId="275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14T15:36:37.214" v="6008" actId="20577"/>
          <ac:spMkLst>
            <pc:docMk/>
            <pc:sldMk cId="1694826735" sldId="275"/>
            <ac:spMk id="3" creationId="{0B914484-0BCB-45BF-80D2-F31CFE973600}"/>
          </ac:spMkLst>
        </pc:spChg>
        <pc:spChg chg="add mod">
          <ac:chgData name="Vinny Davies" userId="b3c95d76-c150-4dfb-9197-7b6f01d238ad" providerId="ADAL" clId="{44B94F42-8115-467F-911C-11C6EBB5D11A}" dt="2022-01-21T18:46:38.604" v="24555" actId="207"/>
          <ac:spMkLst>
            <pc:docMk/>
            <pc:sldMk cId="1694826735" sldId="275"/>
            <ac:spMk id="5" creationId="{9BD9BFC5-4A8A-4F59-9352-BEC952CF7DD3}"/>
          </ac:spMkLst>
        </pc:spChg>
        <pc:spChg chg="add mod">
          <ac:chgData name="Vinny Davies" userId="b3c95d76-c150-4dfb-9197-7b6f01d238ad" providerId="ADAL" clId="{44B94F42-8115-467F-911C-11C6EBB5D11A}" dt="2022-01-21T18:46:41.803" v="24556" actId="207"/>
          <ac:spMkLst>
            <pc:docMk/>
            <pc:sldMk cId="1694826735" sldId="275"/>
            <ac:spMk id="6" creationId="{8C0A77FA-5589-4315-B8F0-977509F5BD7C}"/>
          </ac:spMkLst>
        </pc:spChg>
        <pc:spChg chg="add mod">
          <ac:chgData name="Vinny Davies" userId="b3c95d76-c150-4dfb-9197-7b6f01d238ad" providerId="ADAL" clId="{44B94F42-8115-467F-911C-11C6EBB5D11A}" dt="2022-01-21T18:46:45.757" v="24557" actId="207"/>
          <ac:spMkLst>
            <pc:docMk/>
            <pc:sldMk cId="1694826735" sldId="275"/>
            <ac:spMk id="7" creationId="{56C996E1-6C3D-4EBA-8E1A-6929D5E5AE19}"/>
          </ac:spMkLst>
        </pc:spChg>
        <pc:spChg chg="add del mod">
          <ac:chgData name="Vinny Davies" userId="b3c95d76-c150-4dfb-9197-7b6f01d238ad" providerId="ADAL" clId="{44B94F42-8115-467F-911C-11C6EBB5D11A}" dt="2022-01-14T16:59:49.909" v="7673" actId="478"/>
          <ac:spMkLst>
            <pc:docMk/>
            <pc:sldMk cId="1694826735" sldId="275"/>
            <ac:spMk id="8" creationId="{04A6A668-937E-47CE-91FC-00264545CB77}"/>
          </ac:spMkLst>
        </pc:spChg>
        <pc:spChg chg="add mod">
          <ac:chgData name="Vinny Davies" userId="b3c95d76-c150-4dfb-9197-7b6f01d238ad" providerId="ADAL" clId="{44B94F42-8115-467F-911C-11C6EBB5D11A}" dt="2022-01-21T18:46:35.784" v="24554" actId="207"/>
          <ac:spMkLst>
            <pc:docMk/>
            <pc:sldMk cId="1694826735" sldId="275"/>
            <ac:spMk id="9" creationId="{B730182C-4533-4B2D-9C6C-00F7E7B0D1D7}"/>
          </ac:spMkLst>
        </pc:spChg>
        <pc:spChg chg="add mod">
          <ac:chgData name="Vinny Davies" userId="b3c95d76-c150-4dfb-9197-7b6f01d238ad" providerId="ADAL" clId="{44B94F42-8115-467F-911C-11C6EBB5D11A}" dt="2022-01-21T18:46:24.778" v="24549" actId="207"/>
          <ac:spMkLst>
            <pc:docMk/>
            <pc:sldMk cId="1694826735" sldId="275"/>
            <ac:spMk id="11" creationId="{9149BF00-8B18-4B58-B339-561278578049}"/>
          </ac:spMkLst>
        </pc:spChg>
        <pc:spChg chg="add mod">
          <ac:chgData name="Vinny Davies" userId="b3c95d76-c150-4dfb-9197-7b6f01d238ad" providerId="ADAL" clId="{44B94F42-8115-467F-911C-11C6EBB5D11A}" dt="2022-01-21T18:46:21.718" v="24548" actId="207"/>
          <ac:spMkLst>
            <pc:docMk/>
            <pc:sldMk cId="1694826735" sldId="275"/>
            <ac:spMk id="12" creationId="{99B8B238-D600-4A71-AE6D-1B210C9E23DE}"/>
          </ac:spMkLst>
        </pc:spChg>
        <pc:spChg chg="add mod">
          <ac:chgData name="Vinny Davies" userId="b3c95d76-c150-4dfb-9197-7b6f01d238ad" providerId="ADAL" clId="{44B94F42-8115-467F-911C-11C6EBB5D11A}" dt="2022-01-21T18:46:28.993" v="24552" actId="207"/>
          <ac:spMkLst>
            <pc:docMk/>
            <pc:sldMk cId="1694826735" sldId="275"/>
            <ac:spMk id="13" creationId="{E4C6765C-6CEF-4F1E-84E3-226FC57CFB45}"/>
          </ac:spMkLst>
        </pc:spChg>
        <pc:spChg chg="add mod">
          <ac:chgData name="Vinny Davies" userId="b3c95d76-c150-4dfb-9197-7b6f01d238ad" providerId="ADAL" clId="{44B94F42-8115-467F-911C-11C6EBB5D11A}" dt="2022-01-21T18:46:14.757" v="24546" actId="207"/>
          <ac:spMkLst>
            <pc:docMk/>
            <pc:sldMk cId="1694826735" sldId="275"/>
            <ac:spMk id="14" creationId="{BD10136F-C636-4487-A68A-6297BA51BC6C}"/>
          </ac:spMkLst>
        </pc:spChg>
        <pc:spChg chg="add mod">
          <ac:chgData name="Vinny Davies" userId="b3c95d76-c150-4dfb-9197-7b6f01d238ad" providerId="ADAL" clId="{44B94F42-8115-467F-911C-11C6EBB5D11A}" dt="2022-01-21T18:46:18.240" v="24547" actId="207"/>
          <ac:spMkLst>
            <pc:docMk/>
            <pc:sldMk cId="1694826735" sldId="275"/>
            <ac:spMk id="15" creationId="{DF76CEE1-73AF-4B40-8607-BE66893CD924}"/>
          </ac:spMkLst>
        </pc:spChg>
        <pc:spChg chg="add mod">
          <ac:chgData name="Vinny Davies" userId="b3c95d76-c150-4dfb-9197-7b6f01d238ad" providerId="ADAL" clId="{44B94F42-8115-467F-911C-11C6EBB5D11A}" dt="2022-01-14T15:37:02.264" v="6015" actId="571"/>
          <ac:spMkLst>
            <pc:docMk/>
            <pc:sldMk cId="1694826735" sldId="275"/>
            <ac:spMk id="16" creationId="{A276541B-4D8B-4EAC-80C8-B9BB381C1161}"/>
          </ac:spMkLst>
        </pc:spChg>
        <pc:spChg chg="add del mod">
          <ac:chgData name="Vinny Davies" userId="b3c95d76-c150-4dfb-9197-7b6f01d238ad" providerId="ADAL" clId="{44B94F42-8115-467F-911C-11C6EBB5D11A}" dt="2022-01-14T15:38:45.186" v="6102" actId="571"/>
          <ac:spMkLst>
            <pc:docMk/>
            <pc:sldMk cId="1694826735" sldId="275"/>
            <ac:spMk id="19" creationId="{7C703476-50E3-44F1-9E3B-6F33EE6B9FA1}"/>
          </ac:spMkLst>
        </pc:spChg>
        <pc:spChg chg="add mod">
          <ac:chgData name="Vinny Davies" userId="b3c95d76-c150-4dfb-9197-7b6f01d238ad" providerId="ADAL" clId="{44B94F42-8115-467F-911C-11C6EBB5D11A}" dt="2022-01-21T18:46:32.581" v="24553" actId="207"/>
          <ac:spMkLst>
            <pc:docMk/>
            <pc:sldMk cId="1694826735" sldId="275"/>
            <ac:spMk id="21" creationId="{B692F0F3-D89A-42F1-87E3-E50FE1B60640}"/>
          </ac:spMkLst>
        </pc:spChg>
        <pc:graphicFrameChg chg="add mod modGraphic">
          <ac:chgData name="Vinny Davies" userId="b3c95d76-c150-4dfb-9197-7b6f01d238ad" providerId="ADAL" clId="{44B94F42-8115-467F-911C-11C6EBB5D11A}" dt="2022-01-14T16:10:24.912" v="6882" actId="14734"/>
          <ac:graphicFrameMkLst>
            <pc:docMk/>
            <pc:sldMk cId="1694826735" sldId="275"/>
            <ac:graphicFrameMk id="4" creationId="{216B18A0-C332-4C77-A70C-B3B3A8FDED2E}"/>
          </ac:graphicFrameMkLst>
        </pc:graphicFrameChg>
        <pc:graphicFrameChg chg="add mod">
          <ac:chgData name="Vinny Davies" userId="b3c95d76-c150-4dfb-9197-7b6f01d238ad" providerId="ADAL" clId="{44B94F42-8115-467F-911C-11C6EBB5D11A}" dt="2022-01-14T15:37:17.362" v="6017" actId="1076"/>
          <ac:graphicFrameMkLst>
            <pc:docMk/>
            <pc:sldMk cId="1694826735" sldId="275"/>
            <ac:graphicFrameMk id="10" creationId="{32E0EFA3-4A74-4D0F-842B-05E34D0991DF}"/>
          </ac:graphicFrameMkLst>
        </pc:graphicFrameChg>
        <pc:graphicFrameChg chg="add del mod">
          <ac:chgData name="Vinny Davies" userId="b3c95d76-c150-4dfb-9197-7b6f01d238ad" providerId="ADAL" clId="{44B94F42-8115-467F-911C-11C6EBB5D11A}" dt="2022-01-14T15:38:45.186" v="6102" actId="571"/>
          <ac:graphicFrameMkLst>
            <pc:docMk/>
            <pc:sldMk cId="1694826735" sldId="275"/>
            <ac:graphicFrameMk id="20" creationId="{E0D01F58-1FD8-4A0F-889D-3E01B48B7216}"/>
          </ac:graphicFrameMkLst>
        </pc:graphicFrameChg>
        <pc:cxnChg chg="add mod">
          <ac:chgData name="Vinny Davies" userId="b3c95d76-c150-4dfb-9197-7b6f01d238ad" providerId="ADAL" clId="{44B94F42-8115-467F-911C-11C6EBB5D11A}" dt="2022-01-14T15:37:35.577" v="6037" actId="692"/>
          <ac:cxnSpMkLst>
            <pc:docMk/>
            <pc:sldMk cId="1694826735" sldId="275"/>
            <ac:cxnSpMk id="18" creationId="{9DBCC6F0-4248-47CC-811B-3648B38F901C}"/>
          </ac:cxnSpMkLst>
        </pc:cxnChg>
      </pc:sldChg>
      <pc:sldChg chg="modSp mod">
        <pc:chgData name="Vinny Davies" userId="b3c95d76-c150-4dfb-9197-7b6f01d238ad" providerId="ADAL" clId="{44B94F42-8115-467F-911C-11C6EBB5D11A}" dt="2022-01-18T11:57:42.326" v="14118" actId="113"/>
        <pc:sldMkLst>
          <pc:docMk/>
          <pc:sldMk cId="1596251517" sldId="276"/>
        </pc:sldMkLst>
        <pc:spChg chg="mod">
          <ac:chgData name="Vinny Davies" userId="b3c95d76-c150-4dfb-9197-7b6f01d238ad" providerId="ADAL" clId="{44B94F42-8115-467F-911C-11C6EBB5D11A}" dt="2022-01-18T11:57:42.326" v="14118" actId="113"/>
          <ac:spMkLst>
            <pc:docMk/>
            <pc:sldMk cId="1596251517" sldId="276"/>
            <ac:spMk id="2" creationId="{CA512787-91C6-48C9-B875-5F15292AD731}"/>
          </ac:spMkLst>
        </pc:spChg>
        <pc:spChg chg="mod">
          <ac:chgData name="Vinny Davies" userId="b3c95d76-c150-4dfb-9197-7b6f01d238ad" providerId="ADAL" clId="{44B94F42-8115-467F-911C-11C6EBB5D11A}" dt="2022-01-17T11:26:19.085" v="9659" actId="20577"/>
          <ac:spMkLst>
            <pc:docMk/>
            <pc:sldMk cId="1596251517" sldId="276"/>
            <ac:spMk id="3" creationId="{B50CC67B-C585-4F11-94F4-3B0F3AAB8FFD}"/>
          </ac:spMkLst>
        </pc:spChg>
      </pc:sldChg>
      <pc:sldChg chg="modSp mod">
        <pc:chgData name="Vinny Davies" userId="b3c95d76-c150-4dfb-9197-7b6f01d238ad" providerId="ADAL" clId="{44B94F42-8115-467F-911C-11C6EBB5D11A}" dt="2022-01-11T17:46:37.985" v="2584" actId="113"/>
        <pc:sldMkLst>
          <pc:docMk/>
          <pc:sldMk cId="4020053757" sldId="277"/>
        </pc:sldMkLst>
        <pc:spChg chg="mod">
          <ac:chgData name="Vinny Davies" userId="b3c95d76-c150-4dfb-9197-7b6f01d238ad" providerId="ADAL" clId="{44B94F42-8115-467F-911C-11C6EBB5D11A}" dt="2022-01-11T17:46:37.985" v="2584" actId="113"/>
          <ac:spMkLst>
            <pc:docMk/>
            <pc:sldMk cId="4020053757" sldId="277"/>
            <ac:spMk id="4" creationId="{6B41F523-0FCE-4CBF-992D-F11A9F64BB87}"/>
          </ac:spMkLst>
        </pc:spChg>
      </pc:sldChg>
      <pc:sldChg chg="modSp mod">
        <pc:chgData name="Vinny Davies" userId="b3c95d76-c150-4dfb-9197-7b6f01d238ad" providerId="ADAL" clId="{44B94F42-8115-467F-911C-11C6EBB5D11A}" dt="2022-01-26T17:59:40.878" v="25877" actId="20577"/>
        <pc:sldMkLst>
          <pc:docMk/>
          <pc:sldMk cId="1015632739" sldId="278"/>
        </pc:sldMkLst>
        <pc:spChg chg="mod">
          <ac:chgData name="Vinny Davies" userId="b3c95d76-c150-4dfb-9197-7b6f01d238ad" providerId="ADAL" clId="{44B94F42-8115-467F-911C-11C6EBB5D11A}" dt="2022-01-26T17:52:12.359" v="25389" actId="20577"/>
          <ac:spMkLst>
            <pc:docMk/>
            <pc:sldMk cId="1015632739" sldId="278"/>
            <ac:spMk id="2" creationId="{F3CC0DF1-36DF-4A33-8CDB-E6AC675E08C2}"/>
          </ac:spMkLst>
        </pc:spChg>
        <pc:spChg chg="mod">
          <ac:chgData name="Vinny Davies" userId="b3c95d76-c150-4dfb-9197-7b6f01d238ad" providerId="ADAL" clId="{44B94F42-8115-467F-911C-11C6EBB5D11A}" dt="2022-01-26T17:59:40.878" v="25877" actId="20577"/>
          <ac:spMkLst>
            <pc:docMk/>
            <pc:sldMk cId="1015632739" sldId="278"/>
            <ac:spMk id="3" creationId="{CF3C992E-841E-4C9A-9458-4080A3E92827}"/>
          </ac:spMkLst>
        </pc:spChg>
      </pc:sldChg>
      <pc:sldChg chg="addSp delSp modSp mod ord">
        <pc:chgData name="Vinny Davies" userId="b3c95d76-c150-4dfb-9197-7b6f01d238ad" providerId="ADAL" clId="{44B94F42-8115-467F-911C-11C6EBB5D11A}" dt="2022-01-27T16:53:18.701" v="26525" actId="692"/>
        <pc:sldMkLst>
          <pc:docMk/>
          <pc:sldMk cId="1155364736" sldId="279"/>
        </pc:sldMkLst>
        <pc:spChg chg="mod">
          <ac:chgData name="Vinny Davies" userId="b3c95d76-c150-4dfb-9197-7b6f01d238ad" providerId="ADAL" clId="{44B94F42-8115-467F-911C-11C6EBB5D11A}" dt="2022-01-11T17:46:46.192" v="2587" actId="113"/>
          <ac:spMkLst>
            <pc:docMk/>
            <pc:sldMk cId="1155364736" sldId="279"/>
            <ac:spMk id="2" creationId="{B3AB9F4B-D7BD-4A31-8CD2-2B0B4476BDC8}"/>
          </ac:spMkLst>
        </pc:spChg>
        <pc:spChg chg="mod">
          <ac:chgData name="Vinny Davies" userId="b3c95d76-c150-4dfb-9197-7b6f01d238ad" providerId="ADAL" clId="{44B94F42-8115-467F-911C-11C6EBB5D11A}" dt="2022-01-11T17:46:14.503" v="2583" actId="20577"/>
          <ac:spMkLst>
            <pc:docMk/>
            <pc:sldMk cId="1155364736" sldId="279"/>
            <ac:spMk id="3" creationId="{B5372ACB-EA68-43D8-BAE1-550B8A607E6A}"/>
          </ac:spMkLst>
        </pc:spChg>
        <pc:spChg chg="add mod">
          <ac:chgData name="Vinny Davies" userId="b3c95d76-c150-4dfb-9197-7b6f01d238ad" providerId="ADAL" clId="{44B94F42-8115-467F-911C-11C6EBB5D11A}" dt="2022-01-17T17:00:31.330" v="12287" actId="20577"/>
          <ac:spMkLst>
            <pc:docMk/>
            <pc:sldMk cId="1155364736" sldId="279"/>
            <ac:spMk id="6" creationId="{900A96DD-8040-4682-9DC7-AAA771B3B13E}"/>
          </ac:spMkLst>
        </pc:spChg>
        <pc:spChg chg="add del mod">
          <ac:chgData name="Vinny Davies" userId="b3c95d76-c150-4dfb-9197-7b6f01d238ad" providerId="ADAL" clId="{44B94F42-8115-467F-911C-11C6EBB5D11A}" dt="2022-01-17T17:00:03.174" v="12280" actId="478"/>
          <ac:spMkLst>
            <pc:docMk/>
            <pc:sldMk cId="1155364736" sldId="279"/>
            <ac:spMk id="7" creationId="{89CE18D6-D86C-4C28-8567-82CAD7680960}"/>
          </ac:spMkLst>
        </pc:spChg>
        <pc:spChg chg="add mod">
          <ac:chgData name="Vinny Davies" userId="b3c95d76-c150-4dfb-9197-7b6f01d238ad" providerId="ADAL" clId="{44B94F42-8115-467F-911C-11C6EBB5D11A}" dt="2022-01-27T16:53:18.701" v="26525" actId="692"/>
          <ac:spMkLst>
            <pc:docMk/>
            <pc:sldMk cId="1155364736" sldId="279"/>
            <ac:spMk id="8" creationId="{0B97FCBD-EFCB-4F37-B722-F698E421C18E}"/>
          </ac:spMkLst>
        </pc:spChg>
        <pc:picChg chg="add mod">
          <ac:chgData name="Vinny Davies" userId="b3c95d76-c150-4dfb-9197-7b6f01d238ad" providerId="ADAL" clId="{44B94F42-8115-467F-911C-11C6EBB5D11A}" dt="2022-01-17T16:59:59.858" v="12278" actId="1076"/>
          <ac:picMkLst>
            <pc:docMk/>
            <pc:sldMk cId="1155364736" sldId="279"/>
            <ac:picMk id="4098" creationId="{937D4CFB-AE53-475C-8B16-F76EC5844583}"/>
          </ac:picMkLst>
        </pc:picChg>
      </pc:sldChg>
      <pc:sldChg chg="addSp delSp modSp del mod chgLayout">
        <pc:chgData name="Vinny Davies" userId="b3c95d76-c150-4dfb-9197-7b6f01d238ad" providerId="ADAL" clId="{44B94F42-8115-467F-911C-11C6EBB5D11A}" dt="2022-01-17T13:48:36.711" v="10075" actId="47"/>
        <pc:sldMkLst>
          <pc:docMk/>
          <pc:sldMk cId="533768837" sldId="280"/>
        </pc:sldMkLst>
        <pc:spChg chg="add mod ord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533768837" sldId="280"/>
            <ac:spMk id="2" creationId="{989F78E7-1902-4DED-9B6D-D78E8669504A}"/>
          </ac:spMkLst>
        </pc:spChg>
        <pc:spChg chg="add mod ord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533768837" sldId="280"/>
            <ac:spMk id="3" creationId="{C4A2F130-9C87-4605-892C-318ED199212B}"/>
          </ac:spMkLst>
        </pc:spChg>
        <pc:spChg chg="del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533768837" sldId="280"/>
            <ac:spMk id="4" creationId="{8C3B1764-AE14-4F94-947B-7E7D9DD47A2B}"/>
          </ac:spMkLst>
        </pc:spChg>
        <pc:spChg chg="del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533768837" sldId="280"/>
            <ac:spMk id="5" creationId="{14F377A2-1FF8-45FC-830F-6243C12FDC52}"/>
          </ac:spMkLst>
        </pc:spChg>
      </pc:sldChg>
      <pc:sldChg chg="addSp delSp modSp mod modClrScheme chgLayout">
        <pc:chgData name="Vinny Davies" userId="b3c95d76-c150-4dfb-9197-7b6f01d238ad" providerId="ADAL" clId="{44B94F42-8115-467F-911C-11C6EBB5D11A}" dt="2022-01-24T11:49:50.326" v="25051" actId="207"/>
        <pc:sldMkLst>
          <pc:docMk/>
          <pc:sldMk cId="2559459546" sldId="281"/>
        </pc:sldMkLst>
        <pc:spChg chg="del mod ord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2559459546" sldId="281"/>
            <ac:spMk id="2" creationId="{5B411298-F65F-4379-A640-AF2FC5D6B2DF}"/>
          </ac:spMkLst>
        </pc:spChg>
        <pc:spChg chg="del mod ord">
          <ac:chgData name="Vinny Davies" userId="b3c95d76-c150-4dfb-9197-7b6f01d238ad" providerId="ADAL" clId="{44B94F42-8115-467F-911C-11C6EBB5D11A}" dt="2022-01-17T13:48:28.570" v="10074" actId="700"/>
          <ac:spMkLst>
            <pc:docMk/>
            <pc:sldMk cId="2559459546" sldId="281"/>
            <ac:spMk id="3" creationId="{4A3D7B85-798B-40CF-80EF-17BE71771760}"/>
          </ac:spMkLst>
        </pc:spChg>
        <pc:spChg chg="add del mod ord">
          <ac:chgData name="Vinny Davies" userId="b3c95d76-c150-4dfb-9197-7b6f01d238ad" providerId="ADAL" clId="{44B94F42-8115-467F-911C-11C6EBB5D11A}" dt="2022-01-17T14:19:11.014" v="10079" actId="700"/>
          <ac:spMkLst>
            <pc:docMk/>
            <pc:sldMk cId="2559459546" sldId="281"/>
            <ac:spMk id="5" creationId="{D337EACD-4C9E-45F2-8BF1-13587FEBD434}"/>
          </ac:spMkLst>
        </pc:spChg>
        <pc:spChg chg="add del mod ord">
          <ac:chgData name="Vinny Davies" userId="b3c95d76-c150-4dfb-9197-7b6f01d238ad" providerId="ADAL" clId="{44B94F42-8115-467F-911C-11C6EBB5D11A}" dt="2022-01-17T14:19:11.014" v="10079" actId="700"/>
          <ac:spMkLst>
            <pc:docMk/>
            <pc:sldMk cId="2559459546" sldId="281"/>
            <ac:spMk id="6" creationId="{F4BD72C9-FBE3-4567-92B6-1880375D727A}"/>
          </ac:spMkLst>
        </pc:spChg>
        <pc:spChg chg="add mod ord">
          <ac:chgData name="Vinny Davies" userId="b3c95d76-c150-4dfb-9197-7b6f01d238ad" providerId="ADAL" clId="{44B94F42-8115-467F-911C-11C6EBB5D11A}" dt="2022-01-18T11:58:07.405" v="14122" actId="113"/>
          <ac:spMkLst>
            <pc:docMk/>
            <pc:sldMk cId="2559459546" sldId="281"/>
            <ac:spMk id="7" creationId="{48F52480-20D5-4751-9707-3F1171324FEE}"/>
          </ac:spMkLst>
        </pc:spChg>
        <pc:spChg chg="add del mod ord">
          <ac:chgData name="Vinny Davies" userId="b3c95d76-c150-4dfb-9197-7b6f01d238ad" providerId="ADAL" clId="{44B94F42-8115-467F-911C-11C6EBB5D11A}" dt="2022-01-17T14:19:49.829" v="10100" actId="478"/>
          <ac:spMkLst>
            <pc:docMk/>
            <pc:sldMk cId="2559459546" sldId="281"/>
            <ac:spMk id="8" creationId="{D881494A-A7FF-47CA-8CA2-81037B230F91}"/>
          </ac:spMkLst>
        </pc:spChg>
        <pc:spChg chg="add mod">
          <ac:chgData name="Vinny Davies" userId="b3c95d76-c150-4dfb-9197-7b6f01d238ad" providerId="ADAL" clId="{44B94F42-8115-467F-911C-11C6EBB5D11A}" dt="2022-01-24T11:49:50.326" v="25051" actId="207"/>
          <ac:spMkLst>
            <pc:docMk/>
            <pc:sldMk cId="2559459546" sldId="281"/>
            <ac:spMk id="10" creationId="{2C3FDA9B-1EC0-4D09-97DA-270FDC649C91}"/>
          </ac:spMkLst>
        </pc:spChg>
        <pc:spChg chg="add mod">
          <ac:chgData name="Vinny Davies" userId="b3c95d76-c150-4dfb-9197-7b6f01d238ad" providerId="ADAL" clId="{44B94F42-8115-467F-911C-11C6EBB5D11A}" dt="2022-01-24T11:49:44.820" v="25048" actId="207"/>
          <ac:spMkLst>
            <pc:docMk/>
            <pc:sldMk cId="2559459546" sldId="281"/>
            <ac:spMk id="11" creationId="{8E38A69B-A6A8-4BE6-B136-EE202653DB37}"/>
          </ac:spMkLst>
        </pc:spChg>
        <pc:spChg chg="add mod">
          <ac:chgData name="Vinny Davies" userId="b3c95d76-c150-4dfb-9197-7b6f01d238ad" providerId="ADAL" clId="{44B94F42-8115-467F-911C-11C6EBB5D11A}" dt="2022-01-24T11:49:50.326" v="25051" actId="207"/>
          <ac:spMkLst>
            <pc:docMk/>
            <pc:sldMk cId="2559459546" sldId="281"/>
            <ac:spMk id="12" creationId="{9CAEDA4F-2D1C-40D4-9FF9-B9FA6F1A15C1}"/>
          </ac:spMkLst>
        </pc:spChg>
        <pc:spChg chg="add mod">
          <ac:chgData name="Vinny Davies" userId="b3c95d76-c150-4dfb-9197-7b6f01d238ad" providerId="ADAL" clId="{44B94F42-8115-467F-911C-11C6EBB5D11A}" dt="2022-01-17T14:19:55.541" v="10102" actId="1076"/>
          <ac:spMkLst>
            <pc:docMk/>
            <pc:sldMk cId="2559459546" sldId="281"/>
            <ac:spMk id="13" creationId="{38C98EC0-91E7-4025-A0DF-7F71A9D6E182}"/>
          </ac:spMkLst>
        </pc:spChg>
        <pc:spChg chg="add mod">
          <ac:chgData name="Vinny Davies" userId="b3c95d76-c150-4dfb-9197-7b6f01d238ad" providerId="ADAL" clId="{44B94F42-8115-467F-911C-11C6EBB5D11A}" dt="2022-01-17T14:19:55.541" v="10102" actId="1076"/>
          <ac:spMkLst>
            <pc:docMk/>
            <pc:sldMk cId="2559459546" sldId="281"/>
            <ac:spMk id="14" creationId="{FFE39ED2-51E1-4A4C-9C7D-761B9E6D583D}"/>
          </ac:spMkLst>
        </pc:spChg>
        <pc:spChg chg="add mod">
          <ac:chgData name="Vinny Davies" userId="b3c95d76-c150-4dfb-9197-7b6f01d238ad" providerId="ADAL" clId="{44B94F42-8115-467F-911C-11C6EBB5D11A}" dt="2022-01-24T11:49:44.820" v="25048" actId="207"/>
          <ac:spMkLst>
            <pc:docMk/>
            <pc:sldMk cId="2559459546" sldId="281"/>
            <ac:spMk id="15" creationId="{07D0DCB2-0992-4BBC-979A-414F034EEC0E}"/>
          </ac:spMkLst>
        </pc:spChg>
        <pc:spChg chg="add mod">
          <ac:chgData name="Vinny Davies" userId="b3c95d76-c150-4dfb-9197-7b6f01d238ad" providerId="ADAL" clId="{44B94F42-8115-467F-911C-11C6EBB5D11A}" dt="2022-01-24T11:49:44.820" v="25048" actId="207"/>
          <ac:spMkLst>
            <pc:docMk/>
            <pc:sldMk cId="2559459546" sldId="281"/>
            <ac:spMk id="16" creationId="{EDB0AECB-9AA0-483D-B3E5-5430958B0F16}"/>
          </ac:spMkLst>
        </pc:spChg>
        <pc:spChg chg="add mod">
          <ac:chgData name="Vinny Davies" userId="b3c95d76-c150-4dfb-9197-7b6f01d238ad" providerId="ADAL" clId="{44B94F42-8115-467F-911C-11C6EBB5D11A}" dt="2022-01-17T14:19:55.541" v="10102" actId="1076"/>
          <ac:spMkLst>
            <pc:docMk/>
            <pc:sldMk cId="2559459546" sldId="281"/>
            <ac:spMk id="17" creationId="{BEFF232C-D60D-4095-83CA-794C1BA33656}"/>
          </ac:spMkLst>
        </pc:spChg>
        <pc:spChg chg="add mod">
          <ac:chgData name="Vinny Davies" userId="b3c95d76-c150-4dfb-9197-7b6f01d238ad" providerId="ADAL" clId="{44B94F42-8115-467F-911C-11C6EBB5D11A}" dt="2022-01-17T14:19:55.541" v="10102" actId="1076"/>
          <ac:spMkLst>
            <pc:docMk/>
            <pc:sldMk cId="2559459546" sldId="281"/>
            <ac:spMk id="18" creationId="{9DFB3940-9561-4C3E-92FF-35D490562AA8}"/>
          </ac:spMkLst>
        </pc:spChg>
        <pc:spChg chg="add mod">
          <ac:chgData name="Vinny Davies" userId="b3c95d76-c150-4dfb-9197-7b6f01d238ad" providerId="ADAL" clId="{44B94F42-8115-467F-911C-11C6EBB5D11A}" dt="2022-01-17T14:19:55.541" v="10102" actId="1076"/>
          <ac:spMkLst>
            <pc:docMk/>
            <pc:sldMk cId="2559459546" sldId="281"/>
            <ac:spMk id="19" creationId="{CBD3FAD2-D293-421A-BFC8-6BFD1E1F2229}"/>
          </ac:spMkLst>
        </pc:spChg>
        <pc:spChg chg="add mod">
          <ac:chgData name="Vinny Davies" userId="b3c95d76-c150-4dfb-9197-7b6f01d238ad" providerId="ADAL" clId="{44B94F42-8115-467F-911C-11C6EBB5D11A}" dt="2022-01-17T14:20:35.589" v="10174" actId="20577"/>
          <ac:spMkLst>
            <pc:docMk/>
            <pc:sldMk cId="2559459546" sldId="281"/>
            <ac:spMk id="20" creationId="{FA9A121A-0FBE-441D-8999-740CD291AF0D}"/>
          </ac:spMkLst>
        </pc:spChg>
        <pc:spChg chg="add mod">
          <ac:chgData name="Vinny Davies" userId="b3c95d76-c150-4dfb-9197-7b6f01d238ad" providerId="ADAL" clId="{44B94F42-8115-467F-911C-11C6EBB5D11A}" dt="2022-01-17T14:20:55.629" v="10175"/>
          <ac:spMkLst>
            <pc:docMk/>
            <pc:sldMk cId="2559459546" sldId="281"/>
            <ac:spMk id="21" creationId="{F9FC4D37-DC2A-4BCC-BE8C-C5D964929E6D}"/>
          </ac:spMkLst>
        </pc:spChg>
        <pc:spChg chg="add mod">
          <ac:chgData name="Vinny Davies" userId="b3c95d76-c150-4dfb-9197-7b6f01d238ad" providerId="ADAL" clId="{44B94F42-8115-467F-911C-11C6EBB5D11A}" dt="2022-01-17T14:20:55.629" v="10175"/>
          <ac:spMkLst>
            <pc:docMk/>
            <pc:sldMk cId="2559459546" sldId="281"/>
            <ac:spMk id="23" creationId="{2DA0B825-52C2-43BC-82B1-7D49D7DC3E38}"/>
          </ac:spMkLst>
        </pc:spChg>
        <pc:spChg chg="add del mod">
          <ac:chgData name="Vinny Davies" userId="b3c95d76-c150-4dfb-9197-7b6f01d238ad" providerId="ADAL" clId="{44B94F42-8115-467F-911C-11C6EBB5D11A}" dt="2022-01-17T14:40:44.395" v="10574" actId="478"/>
          <ac:spMkLst>
            <pc:docMk/>
            <pc:sldMk cId="2559459546" sldId="281"/>
            <ac:spMk id="24" creationId="{34440F6F-6328-469E-9B68-31604198E2C4}"/>
          </ac:spMkLst>
        </pc:spChg>
        <pc:spChg chg="add del mod">
          <ac:chgData name="Vinny Davies" userId="b3c95d76-c150-4dfb-9197-7b6f01d238ad" providerId="ADAL" clId="{44B94F42-8115-467F-911C-11C6EBB5D11A}" dt="2022-01-17T14:40:41.847" v="10572" actId="478"/>
          <ac:spMkLst>
            <pc:docMk/>
            <pc:sldMk cId="2559459546" sldId="281"/>
            <ac:spMk id="26" creationId="{3E24100D-4716-4822-8C0A-47C7A30CA5E0}"/>
          </ac:spMkLst>
        </pc:spChg>
        <pc:graphicFrameChg chg="add mod">
          <ac:chgData name="Vinny Davies" userId="b3c95d76-c150-4dfb-9197-7b6f01d238ad" providerId="ADAL" clId="{44B94F42-8115-467F-911C-11C6EBB5D11A}" dt="2022-01-17T14:19:55.541" v="10102" actId="1076"/>
          <ac:graphicFrameMkLst>
            <pc:docMk/>
            <pc:sldMk cId="2559459546" sldId="281"/>
            <ac:graphicFrameMk id="9" creationId="{4857EF20-4C85-40BA-867B-2964F3EE8BE9}"/>
          </ac:graphicFrameMkLst>
        </pc:graphicFrameChg>
        <pc:picChg chg="del">
          <ac:chgData name="Vinny Davies" userId="b3c95d76-c150-4dfb-9197-7b6f01d238ad" providerId="ADAL" clId="{44B94F42-8115-467F-911C-11C6EBB5D11A}" dt="2022-01-17T14:19:48.603" v="10099" actId="478"/>
          <ac:picMkLst>
            <pc:docMk/>
            <pc:sldMk cId="2559459546" sldId="281"/>
            <ac:picMk id="4" creationId="{A2D7C4E9-D078-495A-BCA3-B3FCBFD2F293}"/>
          </ac:picMkLst>
        </pc:picChg>
        <pc:cxnChg chg="add mod">
          <ac:chgData name="Vinny Davies" userId="b3c95d76-c150-4dfb-9197-7b6f01d238ad" providerId="ADAL" clId="{44B94F42-8115-467F-911C-11C6EBB5D11A}" dt="2022-01-17T14:20:55.629" v="10175"/>
          <ac:cxnSpMkLst>
            <pc:docMk/>
            <pc:sldMk cId="2559459546" sldId="281"/>
            <ac:cxnSpMk id="22" creationId="{8CFAC66C-B92D-405C-8EC1-061E88F3BF6F}"/>
          </ac:cxnSpMkLst>
        </pc:cxnChg>
        <pc:cxnChg chg="add del mod">
          <ac:chgData name="Vinny Davies" userId="b3c95d76-c150-4dfb-9197-7b6f01d238ad" providerId="ADAL" clId="{44B94F42-8115-467F-911C-11C6EBB5D11A}" dt="2022-01-17T14:40:42.660" v="10573" actId="478"/>
          <ac:cxnSpMkLst>
            <pc:docMk/>
            <pc:sldMk cId="2559459546" sldId="281"/>
            <ac:cxnSpMk id="25" creationId="{C81FF3A9-B93A-4B8D-916C-5DB89D90DFD4}"/>
          </ac:cxnSpMkLst>
        </pc:cxnChg>
      </pc:sldChg>
      <pc:sldChg chg="del">
        <pc:chgData name="Vinny Davies" userId="b3c95d76-c150-4dfb-9197-7b6f01d238ad" providerId="ADAL" clId="{44B94F42-8115-467F-911C-11C6EBB5D11A}" dt="2022-01-17T18:13:10.396" v="14008" actId="47"/>
        <pc:sldMkLst>
          <pc:docMk/>
          <pc:sldMk cId="2402986356" sldId="282"/>
        </pc:sldMkLst>
      </pc:sldChg>
      <pc:sldChg chg="modSp mod">
        <pc:chgData name="Vinny Davies" userId="b3c95d76-c150-4dfb-9197-7b6f01d238ad" providerId="ADAL" clId="{44B94F42-8115-467F-911C-11C6EBB5D11A}" dt="2022-01-26T18:20:30.743" v="26053" actId="20577"/>
        <pc:sldMkLst>
          <pc:docMk/>
          <pc:sldMk cId="3702012824" sldId="283"/>
        </pc:sldMkLst>
        <pc:spChg chg="mod">
          <ac:chgData name="Vinny Davies" userId="b3c95d76-c150-4dfb-9197-7b6f01d238ad" providerId="ADAL" clId="{44B94F42-8115-467F-911C-11C6EBB5D11A}" dt="2022-01-18T13:37:16.765" v="14134" actId="113"/>
          <ac:spMkLst>
            <pc:docMk/>
            <pc:sldMk cId="3702012824" sldId="283"/>
            <ac:spMk id="2" creationId="{5B411298-F65F-4379-A640-AF2FC5D6B2DF}"/>
          </ac:spMkLst>
        </pc:spChg>
        <pc:spChg chg="mod">
          <ac:chgData name="Vinny Davies" userId="b3c95d76-c150-4dfb-9197-7b6f01d238ad" providerId="ADAL" clId="{44B94F42-8115-467F-911C-11C6EBB5D11A}" dt="2022-01-26T18:20:30.743" v="26053" actId="20577"/>
          <ac:spMkLst>
            <pc:docMk/>
            <pc:sldMk cId="3702012824" sldId="283"/>
            <ac:spMk id="3" creationId="{4A3D7B85-798B-40CF-80EF-17BE71771760}"/>
          </ac:spMkLst>
        </pc:spChg>
      </pc:sldChg>
      <pc:sldChg chg="del">
        <pc:chgData name="Vinny Davies" userId="b3c95d76-c150-4dfb-9197-7b6f01d238ad" providerId="ADAL" clId="{44B94F42-8115-467F-911C-11C6EBB5D11A}" dt="2022-01-11T17:32:15.410" v="2204" actId="47"/>
        <pc:sldMkLst>
          <pc:docMk/>
          <pc:sldMk cId="189681889" sldId="284"/>
        </pc:sldMkLst>
      </pc:sldChg>
      <pc:sldChg chg="del">
        <pc:chgData name="Vinny Davies" userId="b3c95d76-c150-4dfb-9197-7b6f01d238ad" providerId="ADAL" clId="{44B94F42-8115-467F-911C-11C6EBB5D11A}" dt="2022-01-11T17:31:57.860" v="2201" actId="47"/>
        <pc:sldMkLst>
          <pc:docMk/>
          <pc:sldMk cId="2090524673" sldId="285"/>
        </pc:sldMkLst>
      </pc:sldChg>
      <pc:sldChg chg="del">
        <pc:chgData name="Vinny Davies" userId="b3c95d76-c150-4dfb-9197-7b6f01d238ad" providerId="ADAL" clId="{44B94F42-8115-467F-911C-11C6EBB5D11A}" dt="2022-01-21T17:46:29.123" v="23495" actId="47"/>
        <pc:sldMkLst>
          <pc:docMk/>
          <pc:sldMk cId="3553064042" sldId="286"/>
        </pc:sldMkLst>
      </pc:sldChg>
      <pc:sldChg chg="addSp delSp modSp mod">
        <pc:chgData name="Vinny Davies" userId="b3c95d76-c150-4dfb-9197-7b6f01d238ad" providerId="ADAL" clId="{44B94F42-8115-467F-911C-11C6EBB5D11A}" dt="2022-01-24T13:10:27.940" v="25191" actId="207"/>
        <pc:sldMkLst>
          <pc:docMk/>
          <pc:sldMk cId="93368393" sldId="287"/>
        </pc:sldMkLst>
        <pc:spChg chg="mod">
          <ac:chgData name="Vinny Davies" userId="b3c95d76-c150-4dfb-9197-7b6f01d238ad" providerId="ADAL" clId="{44B94F42-8115-467F-911C-11C6EBB5D11A}" dt="2022-01-21T17:52:17.241" v="23916" actId="113"/>
          <ac:spMkLst>
            <pc:docMk/>
            <pc:sldMk cId="93368393" sldId="287"/>
            <ac:spMk id="2" creationId="{5B411298-F65F-4379-A640-AF2FC5D6B2DF}"/>
          </ac:spMkLst>
        </pc:spChg>
        <pc:spChg chg="mod">
          <ac:chgData name="Vinny Davies" userId="b3c95d76-c150-4dfb-9197-7b6f01d238ad" providerId="ADAL" clId="{44B94F42-8115-467F-911C-11C6EBB5D11A}" dt="2022-01-21T17:49:38.862" v="23777" actId="20577"/>
          <ac:spMkLst>
            <pc:docMk/>
            <pc:sldMk cId="93368393" sldId="287"/>
            <ac:spMk id="3" creationId="{4A3D7B85-798B-40CF-80EF-17BE71771760}"/>
          </ac:spMkLst>
        </pc:spChg>
        <pc:spChg chg="add mod">
          <ac:chgData name="Vinny Davies" userId="b3c95d76-c150-4dfb-9197-7b6f01d238ad" providerId="ADAL" clId="{44B94F42-8115-467F-911C-11C6EBB5D11A}" dt="2022-01-24T13:10:20.577" v="25190" actId="207"/>
          <ac:spMkLst>
            <pc:docMk/>
            <pc:sldMk cId="93368393" sldId="287"/>
            <ac:spMk id="4" creationId="{B9B20797-D494-4104-A707-4BE28B1BE67F}"/>
          </ac:spMkLst>
        </pc:spChg>
        <pc:spChg chg="add mod">
          <ac:chgData name="Vinny Davies" userId="b3c95d76-c150-4dfb-9197-7b6f01d238ad" providerId="ADAL" clId="{44B94F42-8115-467F-911C-11C6EBB5D11A}" dt="2022-01-24T13:10:27.940" v="25191" actId="207"/>
          <ac:spMkLst>
            <pc:docMk/>
            <pc:sldMk cId="93368393" sldId="287"/>
            <ac:spMk id="5" creationId="{347EDAE0-2393-4634-B7F0-630311760176}"/>
          </ac:spMkLst>
        </pc:spChg>
        <pc:spChg chg="add mod">
          <ac:chgData name="Vinny Davies" userId="b3c95d76-c150-4dfb-9197-7b6f01d238ad" providerId="ADAL" clId="{44B94F42-8115-467F-911C-11C6EBB5D11A}" dt="2022-01-21T17:50:59.594" v="23850" actId="1076"/>
          <ac:spMkLst>
            <pc:docMk/>
            <pc:sldMk cId="93368393" sldId="287"/>
            <ac:spMk id="9" creationId="{316D32CE-77BB-4547-9E20-C47A10414574}"/>
          </ac:spMkLst>
        </pc:spChg>
        <pc:spChg chg="add mod">
          <ac:chgData name="Vinny Davies" userId="b3c95d76-c150-4dfb-9197-7b6f01d238ad" providerId="ADAL" clId="{44B94F42-8115-467F-911C-11C6EBB5D11A}" dt="2022-01-21T17:51:37.923" v="23904" actId="20577"/>
          <ac:spMkLst>
            <pc:docMk/>
            <pc:sldMk cId="93368393" sldId="287"/>
            <ac:spMk id="14" creationId="{5E484722-39F2-43F1-B72A-AB116421484B}"/>
          </ac:spMkLst>
        </pc:spChg>
        <pc:spChg chg="add del mod">
          <ac:chgData name="Vinny Davies" userId="b3c95d76-c150-4dfb-9197-7b6f01d238ad" providerId="ADAL" clId="{44B94F42-8115-467F-911C-11C6EBB5D11A}" dt="2022-01-21T17:51:59.683" v="23913" actId="478"/>
          <ac:spMkLst>
            <pc:docMk/>
            <pc:sldMk cId="93368393" sldId="287"/>
            <ac:spMk id="15" creationId="{F2F7CB07-4418-44D6-9A04-2C5D41A46CCD}"/>
          </ac:spMkLst>
        </pc:spChg>
        <pc:spChg chg="add mod">
          <ac:chgData name="Vinny Davies" userId="b3c95d76-c150-4dfb-9197-7b6f01d238ad" providerId="ADAL" clId="{44B94F42-8115-467F-911C-11C6EBB5D11A}" dt="2022-01-21T17:51:50.612" v="23907" actId="1076"/>
          <ac:spMkLst>
            <pc:docMk/>
            <pc:sldMk cId="93368393" sldId="287"/>
            <ac:spMk id="16" creationId="{7F3CE0CF-E074-4D54-9192-FFF4293790B7}"/>
          </ac:spMkLst>
        </pc:spChg>
        <pc:spChg chg="add mod">
          <ac:chgData name="Vinny Davies" userId="b3c95d76-c150-4dfb-9197-7b6f01d238ad" providerId="ADAL" clId="{44B94F42-8115-467F-911C-11C6EBB5D11A}" dt="2022-01-21T17:52:06.296" v="23915" actId="1076"/>
          <ac:spMkLst>
            <pc:docMk/>
            <pc:sldMk cId="93368393" sldId="287"/>
            <ac:spMk id="17" creationId="{688F8C71-AA97-40A9-A57A-4F05A41C747A}"/>
          </ac:spMkLst>
        </pc:spChg>
        <pc:inkChg chg="add del">
          <ac:chgData name="Vinny Davies" userId="b3c95d76-c150-4dfb-9197-7b6f01d238ad" providerId="ADAL" clId="{44B94F42-8115-467F-911C-11C6EBB5D11A}" dt="2022-01-21T17:50:15.464" v="23840" actId="9405"/>
          <ac:inkMkLst>
            <pc:docMk/>
            <pc:sldMk cId="93368393" sldId="287"/>
            <ac:inkMk id="6" creationId="{F10A1B82-3308-4DD8-AEEB-3F3C95D22915}"/>
          </ac:inkMkLst>
        </pc:inkChg>
        <pc:inkChg chg="add">
          <ac:chgData name="Vinny Davies" userId="b3c95d76-c150-4dfb-9197-7b6f01d238ad" providerId="ADAL" clId="{44B94F42-8115-467F-911C-11C6EBB5D11A}" dt="2022-01-21T17:50:20.523" v="23841" actId="9405"/>
          <ac:inkMkLst>
            <pc:docMk/>
            <pc:sldMk cId="93368393" sldId="287"/>
            <ac:inkMk id="7" creationId="{EE61C915-8E55-4CBE-8BC8-8E4F8ACDBC75}"/>
          </ac:inkMkLst>
        </pc:inkChg>
        <pc:inkChg chg="add">
          <ac:chgData name="Vinny Davies" userId="b3c95d76-c150-4dfb-9197-7b6f01d238ad" providerId="ADAL" clId="{44B94F42-8115-467F-911C-11C6EBB5D11A}" dt="2022-01-21T17:50:27.633" v="23842" actId="9405"/>
          <ac:inkMkLst>
            <pc:docMk/>
            <pc:sldMk cId="93368393" sldId="287"/>
            <ac:inkMk id="8" creationId="{6011F5EE-0A76-4291-971F-8AEE32316D55}"/>
          </ac:inkMkLst>
        </pc:inkChg>
        <pc:cxnChg chg="add mod">
          <ac:chgData name="Vinny Davies" userId="b3c95d76-c150-4dfb-9197-7b6f01d238ad" providerId="ADAL" clId="{44B94F42-8115-467F-911C-11C6EBB5D11A}" dt="2022-01-21T17:51:10.763" v="23854" actId="14100"/>
          <ac:cxnSpMkLst>
            <pc:docMk/>
            <pc:sldMk cId="93368393" sldId="287"/>
            <ac:cxnSpMk id="10" creationId="{5A39460C-8191-4F34-94B8-7F865CF25D91}"/>
          </ac:cxnSpMkLst>
        </pc:cxnChg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3055141374" sldId="288"/>
        </pc:sldMkLst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4270326469" sldId="289"/>
        </pc:sldMkLst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1885049230" sldId="290"/>
        </pc:sldMkLst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614588787" sldId="291"/>
        </pc:sldMkLst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1860911400" sldId="292"/>
        </pc:sldMkLst>
      </pc:sldChg>
      <pc:sldChg chg="del">
        <pc:chgData name="Vinny Davies" userId="b3c95d76-c150-4dfb-9197-7b6f01d238ad" providerId="ADAL" clId="{44B94F42-8115-467F-911C-11C6EBB5D11A}" dt="2022-01-17T14:27:46.419" v="10494" actId="47"/>
        <pc:sldMkLst>
          <pc:docMk/>
          <pc:sldMk cId="1772146132" sldId="293"/>
        </pc:sldMkLst>
      </pc:sldChg>
      <pc:sldChg chg="del">
        <pc:chgData name="Vinny Davies" userId="b3c95d76-c150-4dfb-9197-7b6f01d238ad" providerId="ADAL" clId="{44B94F42-8115-467F-911C-11C6EBB5D11A}" dt="2022-01-17T18:11:17.473" v="14007" actId="47"/>
        <pc:sldMkLst>
          <pc:docMk/>
          <pc:sldMk cId="4085863030" sldId="294"/>
        </pc:sldMkLst>
      </pc:sldChg>
      <pc:sldChg chg="addSp modSp mod">
        <pc:chgData name="Vinny Davies" userId="b3c95d76-c150-4dfb-9197-7b6f01d238ad" providerId="ADAL" clId="{44B94F42-8115-467F-911C-11C6EBB5D11A}" dt="2022-01-18T17:28:50.618" v="19763" actId="113"/>
        <pc:sldMkLst>
          <pc:docMk/>
          <pc:sldMk cId="3638488200" sldId="295"/>
        </pc:sldMkLst>
        <pc:spChg chg="mod">
          <ac:chgData name="Vinny Davies" userId="b3c95d76-c150-4dfb-9197-7b6f01d238ad" providerId="ADAL" clId="{44B94F42-8115-467F-911C-11C6EBB5D11A}" dt="2022-01-18T17:28:50.618" v="19763" actId="113"/>
          <ac:spMkLst>
            <pc:docMk/>
            <pc:sldMk cId="3638488200" sldId="295"/>
            <ac:spMk id="2" creationId="{5B411298-F65F-4379-A640-AF2FC5D6B2DF}"/>
          </ac:spMkLst>
        </pc:spChg>
        <pc:spChg chg="mod">
          <ac:chgData name="Vinny Davies" userId="b3c95d76-c150-4dfb-9197-7b6f01d238ad" providerId="ADAL" clId="{44B94F42-8115-467F-911C-11C6EBB5D11A}" dt="2022-01-18T17:27:51.767" v="19760" actId="15"/>
          <ac:spMkLst>
            <pc:docMk/>
            <pc:sldMk cId="3638488200" sldId="295"/>
            <ac:spMk id="3" creationId="{4A3D7B85-798B-40CF-80EF-17BE71771760}"/>
          </ac:spMkLst>
        </pc:spChg>
        <pc:picChg chg="add mod">
          <ac:chgData name="Vinny Davies" userId="b3c95d76-c150-4dfb-9197-7b6f01d238ad" providerId="ADAL" clId="{44B94F42-8115-467F-911C-11C6EBB5D11A}" dt="2022-01-18T17:27:57.262" v="19762" actId="1076"/>
          <ac:picMkLst>
            <pc:docMk/>
            <pc:sldMk cId="3638488200" sldId="295"/>
            <ac:picMk id="4" creationId="{70F4747C-B207-4F75-B9F6-7B96D91104A0}"/>
          </ac:picMkLst>
        </pc:picChg>
      </pc:sldChg>
      <pc:sldChg chg="modSp mod">
        <pc:chgData name="Vinny Davies" userId="b3c95d76-c150-4dfb-9197-7b6f01d238ad" providerId="ADAL" clId="{44B94F42-8115-467F-911C-11C6EBB5D11A}" dt="2022-01-11T16:32:09.726" v="698" actId="113"/>
        <pc:sldMkLst>
          <pc:docMk/>
          <pc:sldMk cId="2054731696" sldId="296"/>
        </pc:sldMkLst>
        <pc:spChg chg="mod">
          <ac:chgData name="Vinny Davies" userId="b3c95d76-c150-4dfb-9197-7b6f01d238ad" providerId="ADAL" clId="{44B94F42-8115-467F-911C-11C6EBB5D11A}" dt="2022-01-11T16:32:09.726" v="698" actId="113"/>
          <ac:spMkLst>
            <pc:docMk/>
            <pc:sldMk cId="2054731696" sldId="296"/>
            <ac:spMk id="2" creationId="{FF5A9BAA-8A3E-4BA6-84E2-2C63999C7578}"/>
          </ac:spMkLst>
        </pc:spChg>
        <pc:spChg chg="mod">
          <ac:chgData name="Vinny Davies" userId="b3c95d76-c150-4dfb-9197-7b6f01d238ad" providerId="ADAL" clId="{44B94F42-8115-467F-911C-11C6EBB5D11A}" dt="2022-01-11T16:26:13.775" v="639" actId="20577"/>
          <ac:spMkLst>
            <pc:docMk/>
            <pc:sldMk cId="2054731696" sldId="296"/>
            <ac:spMk id="3" creationId="{75217685-89CE-4517-A6AA-00831C9CE3E9}"/>
          </ac:spMkLst>
        </pc:spChg>
      </pc:sldChg>
      <pc:sldChg chg="delSp modSp mod">
        <pc:chgData name="Vinny Davies" userId="b3c95d76-c150-4dfb-9197-7b6f01d238ad" providerId="ADAL" clId="{44B94F42-8115-467F-911C-11C6EBB5D11A}" dt="2022-01-14T15:09:23.129" v="5369" actId="113"/>
        <pc:sldMkLst>
          <pc:docMk/>
          <pc:sldMk cId="0" sldId="297"/>
        </pc:sldMkLst>
        <pc:spChg chg="mod">
          <ac:chgData name="Vinny Davies" userId="b3c95d76-c150-4dfb-9197-7b6f01d238ad" providerId="ADAL" clId="{44B94F42-8115-467F-911C-11C6EBB5D11A}" dt="2022-01-14T15:09:23.129" v="5369" actId="113"/>
          <ac:spMkLst>
            <pc:docMk/>
            <pc:sldMk cId="0" sldId="297"/>
            <ac:spMk id="119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2:33.276" v="5262" actId="404"/>
          <ac:spMkLst>
            <pc:docMk/>
            <pc:sldMk cId="0" sldId="297"/>
            <ac:spMk id="14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2:40.579" v="5264" actId="404"/>
          <ac:spMkLst>
            <pc:docMk/>
            <pc:sldMk cId="0" sldId="297"/>
            <ac:spMk id="15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2:43.415" v="5265" actId="404"/>
          <ac:spMkLst>
            <pc:docMk/>
            <pc:sldMk cId="0" sldId="297"/>
            <ac:spMk id="158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2:58.970" v="5269" actId="404"/>
          <ac:spMkLst>
            <pc:docMk/>
            <pc:sldMk cId="0" sldId="297"/>
            <ac:spMk id="16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3:13.016" v="5275" actId="404"/>
          <ac:spMkLst>
            <pc:docMk/>
            <pc:sldMk cId="0" sldId="297"/>
            <ac:spMk id="16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8:46.646" v="5358" actId="1038"/>
          <ac:spMkLst>
            <pc:docMk/>
            <pc:sldMk cId="0" sldId="297"/>
            <ac:spMk id="170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8:51.717" v="5362" actId="1038"/>
          <ac:spMkLst>
            <pc:docMk/>
            <pc:sldMk cId="0" sldId="297"/>
            <ac:spMk id="171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8:49.842" v="5360" actId="1038"/>
          <ac:spMkLst>
            <pc:docMk/>
            <pc:sldMk cId="0" sldId="297"/>
            <ac:spMk id="17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8:44.733" v="5355" actId="1038"/>
          <ac:spMkLst>
            <pc:docMk/>
            <pc:sldMk cId="0" sldId="297"/>
            <ac:spMk id="17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3:18.774" v="5276" actId="404"/>
          <ac:spMkLst>
            <pc:docMk/>
            <pc:sldMk cId="0" sldId="297"/>
            <ac:spMk id="20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3:29.100" v="5279" actId="404"/>
          <ac:spMkLst>
            <pc:docMk/>
            <pc:sldMk cId="0" sldId="297"/>
            <ac:spMk id="21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3:24.212" v="5277" actId="404"/>
          <ac:spMkLst>
            <pc:docMk/>
            <pc:sldMk cId="0" sldId="297"/>
            <ac:spMk id="214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4:42:35.853" v="5263" actId="404"/>
          <ac:spMkLst>
            <pc:docMk/>
            <pc:sldMk cId="0" sldId="297"/>
            <ac:spMk id="215" creationId="{00000000-0000-0000-0000-000000000000}"/>
          </ac:spMkLst>
        </pc:spChg>
        <pc:picChg chg="del">
          <ac:chgData name="Vinny Davies" userId="b3c95d76-c150-4dfb-9197-7b6f01d238ad" providerId="ADAL" clId="{44B94F42-8115-467F-911C-11C6EBB5D11A}" dt="2022-01-14T14:48:24.232" v="5323" actId="478"/>
          <ac:picMkLst>
            <pc:docMk/>
            <pc:sldMk cId="0" sldId="297"/>
            <ac:picMk id="2" creationId="{D1143F9A-BA8C-4750-A72C-0816F4D5785F}"/>
          </ac:picMkLst>
        </pc:picChg>
      </pc:sldChg>
      <pc:sldChg chg="modSp add del mod">
        <pc:chgData name="Vinny Davies" userId="b3c95d76-c150-4dfb-9197-7b6f01d238ad" providerId="ADAL" clId="{44B94F42-8115-467F-911C-11C6EBB5D11A}" dt="2022-01-26T17:51:47.065" v="25349" actId="47"/>
        <pc:sldMkLst>
          <pc:docMk/>
          <pc:sldMk cId="198555781" sldId="298"/>
        </pc:sldMkLst>
        <pc:spChg chg="mod">
          <ac:chgData name="Vinny Davies" userId="b3c95d76-c150-4dfb-9197-7b6f01d238ad" providerId="ADAL" clId="{44B94F42-8115-467F-911C-11C6EBB5D11A}" dt="2022-01-11T17:46:43.505" v="2586" actId="113"/>
          <ac:spMkLst>
            <pc:docMk/>
            <pc:sldMk cId="198555781" sldId="298"/>
            <ac:spMk id="2" creationId="{F3CC0DF1-36DF-4A33-8CDB-E6AC675E08C2}"/>
          </ac:spMkLst>
        </pc:spChg>
        <pc:spChg chg="mod">
          <ac:chgData name="Vinny Davies" userId="b3c95d76-c150-4dfb-9197-7b6f01d238ad" providerId="ADAL" clId="{44B94F42-8115-467F-911C-11C6EBB5D11A}" dt="2022-01-11T17:27:17.654" v="2200" actId="20577"/>
          <ac:spMkLst>
            <pc:docMk/>
            <pc:sldMk cId="198555781" sldId="298"/>
            <ac:spMk id="3" creationId="{CF3C992E-841E-4C9A-9458-4080A3E92827}"/>
          </ac:spMkLst>
        </pc:spChg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3619412505" sldId="353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208786578" sldId="363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3144928324" sldId="364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3124606834" sldId="365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1378342731" sldId="366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643936658" sldId="367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712925125" sldId="368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4026768357" sldId="369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1725950173" sldId="370"/>
        </pc:sldMkLst>
      </pc:sldChg>
      <pc:sldChg chg="add del">
        <pc:chgData name="Vinny Davies" userId="b3c95d76-c150-4dfb-9197-7b6f01d238ad" providerId="ADAL" clId="{44B94F42-8115-467F-911C-11C6EBB5D11A}" dt="2022-01-21T11:52:53.224" v="20289" actId="47"/>
        <pc:sldMkLst>
          <pc:docMk/>
          <pc:sldMk cId="1672862638" sldId="375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718736345" sldId="379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4241900974" sldId="382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963740737" sldId="383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1119570112" sldId="384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587137237" sldId="385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288176014" sldId="386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3877226617" sldId="387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790234838" sldId="388"/>
        </pc:sldMkLst>
      </pc:sldChg>
      <pc:sldChg chg="add del">
        <pc:chgData name="Vinny Davies" userId="b3c95d76-c150-4dfb-9197-7b6f01d238ad" providerId="ADAL" clId="{44B94F42-8115-467F-911C-11C6EBB5D11A}" dt="2022-01-18T15:50:12.330" v="16760" actId="47"/>
        <pc:sldMkLst>
          <pc:docMk/>
          <pc:sldMk cId="2877536369" sldId="389"/>
        </pc:sldMkLst>
      </pc:sldChg>
      <pc:sldChg chg="add del">
        <pc:chgData name="Vinny Davies" userId="b3c95d76-c150-4dfb-9197-7b6f01d238ad" providerId="ADAL" clId="{44B94F42-8115-467F-911C-11C6EBB5D11A}" dt="2022-01-11T17:32:14.436" v="2203" actId="47"/>
        <pc:sldMkLst>
          <pc:docMk/>
          <pc:sldMk cId="2847248711" sldId="396"/>
        </pc:sldMkLst>
      </pc:sldChg>
      <pc:sldChg chg="add del">
        <pc:chgData name="Vinny Davies" userId="b3c95d76-c150-4dfb-9197-7b6f01d238ad" providerId="ADAL" clId="{44B94F42-8115-467F-911C-11C6EBB5D11A}" dt="2022-01-26T18:26:32.614" v="26326" actId="47"/>
        <pc:sldMkLst>
          <pc:docMk/>
          <pc:sldMk cId="3565291869" sldId="398"/>
        </pc:sldMkLst>
      </pc:sldChg>
      <pc:sldChg chg="add del">
        <pc:chgData name="Vinny Davies" userId="b3c95d76-c150-4dfb-9197-7b6f01d238ad" providerId="ADAL" clId="{44B94F42-8115-467F-911C-11C6EBB5D11A}" dt="2022-01-21T11:52:53.882" v="20290" actId="47"/>
        <pc:sldMkLst>
          <pc:docMk/>
          <pc:sldMk cId="3762023836" sldId="399"/>
        </pc:sldMkLst>
      </pc:sldChg>
      <pc:sldChg chg="add del">
        <pc:chgData name="Vinny Davies" userId="b3c95d76-c150-4dfb-9197-7b6f01d238ad" providerId="ADAL" clId="{44B94F42-8115-467F-911C-11C6EBB5D11A}" dt="2022-01-21T11:52:54.839" v="20291" actId="47"/>
        <pc:sldMkLst>
          <pc:docMk/>
          <pc:sldMk cId="438183249" sldId="400"/>
        </pc:sldMkLst>
      </pc:sldChg>
      <pc:sldChg chg="add del">
        <pc:chgData name="Vinny Davies" userId="b3c95d76-c150-4dfb-9197-7b6f01d238ad" providerId="ADAL" clId="{44B94F42-8115-467F-911C-11C6EBB5D11A}" dt="2022-01-21T11:52:55.465" v="20292" actId="47"/>
        <pc:sldMkLst>
          <pc:docMk/>
          <pc:sldMk cId="2521577534" sldId="401"/>
        </pc:sldMkLst>
      </pc:sldChg>
      <pc:sldChg chg="add del">
        <pc:chgData name="Vinny Davies" userId="b3c95d76-c150-4dfb-9197-7b6f01d238ad" providerId="ADAL" clId="{44B94F42-8115-467F-911C-11C6EBB5D11A}" dt="2022-01-26T18:27:00.611" v="26415" actId="47"/>
        <pc:sldMkLst>
          <pc:docMk/>
          <pc:sldMk cId="1246422831" sldId="402"/>
        </pc:sldMkLst>
      </pc:sldChg>
      <pc:sldChg chg="addSp delSp modSp add del mod">
        <pc:chgData name="Vinny Davies" userId="b3c95d76-c150-4dfb-9197-7b6f01d238ad" providerId="ADAL" clId="{44B94F42-8115-467F-911C-11C6EBB5D11A}" dt="2022-01-21T15:23:47.787" v="20633" actId="47"/>
        <pc:sldMkLst>
          <pc:docMk/>
          <pc:sldMk cId="3909582158" sldId="403"/>
        </pc:sldMkLst>
        <pc:spChg chg="add del mod">
          <ac:chgData name="Vinny Davies" userId="b3c95d76-c150-4dfb-9197-7b6f01d238ad" providerId="ADAL" clId="{44B94F42-8115-467F-911C-11C6EBB5D11A}" dt="2022-01-21T12:01:25.756" v="20450"/>
          <ac:spMkLst>
            <pc:docMk/>
            <pc:sldMk cId="3909582158" sldId="403"/>
            <ac:spMk id="25" creationId="{0EA8CF4C-D46F-4608-9ADF-BCB5BFFA4217}"/>
          </ac:spMkLst>
        </pc:spChg>
        <pc:spChg chg="add del mod">
          <ac:chgData name="Vinny Davies" userId="b3c95d76-c150-4dfb-9197-7b6f01d238ad" providerId="ADAL" clId="{44B94F42-8115-467F-911C-11C6EBB5D11A}" dt="2022-01-21T12:01:25.756" v="20450"/>
          <ac:spMkLst>
            <pc:docMk/>
            <pc:sldMk cId="3909582158" sldId="403"/>
            <ac:spMk id="30" creationId="{FD17274C-71BD-4F8F-B2C9-7E147547418D}"/>
          </ac:spMkLst>
        </pc:spChg>
        <pc:spChg chg="add del mod">
          <ac:chgData name="Vinny Davies" userId="b3c95d76-c150-4dfb-9197-7b6f01d238ad" providerId="ADAL" clId="{44B94F42-8115-467F-911C-11C6EBB5D11A}" dt="2022-01-21T12:01:25.756" v="20450"/>
          <ac:spMkLst>
            <pc:docMk/>
            <pc:sldMk cId="3909582158" sldId="403"/>
            <ac:spMk id="31" creationId="{7C96B6C1-4913-4AC7-A283-0CDD1D1BF0B4}"/>
          </ac:spMkLst>
        </pc:spChg>
        <pc:inkChg chg="add">
          <ac:chgData name="Vinny Davies" userId="b3c95d76-c150-4dfb-9197-7b6f01d238ad" providerId="ADAL" clId="{44B94F42-8115-467F-911C-11C6EBB5D11A}" dt="2022-01-21T12:04:15.544" v="20500" actId="9405"/>
          <ac:inkMkLst>
            <pc:docMk/>
            <pc:sldMk cId="3909582158" sldId="403"/>
            <ac:inkMk id="16" creationId="{390C2410-9114-4935-A789-E3C392F6C591}"/>
          </ac:inkMkLst>
        </pc:inkChg>
        <pc:inkChg chg="add">
          <ac:chgData name="Vinny Davies" userId="b3c95d76-c150-4dfb-9197-7b6f01d238ad" providerId="ADAL" clId="{44B94F42-8115-467F-911C-11C6EBB5D11A}" dt="2022-01-21T12:04:16.387" v="20501" actId="9405"/>
          <ac:inkMkLst>
            <pc:docMk/>
            <pc:sldMk cId="3909582158" sldId="403"/>
            <ac:inkMk id="19" creationId="{C938CFE5-9FF6-4BD0-B8BB-27234B0A266F}"/>
          </ac:inkMkLst>
        </pc:inkChg>
      </pc:sldChg>
      <pc:sldChg chg="modSp add del mod">
        <pc:chgData name="Vinny Davies" userId="b3c95d76-c150-4dfb-9197-7b6f01d238ad" providerId="ADAL" clId="{44B94F42-8115-467F-911C-11C6EBB5D11A}" dt="2022-01-21T15:23:47.787" v="20633" actId="47"/>
        <pc:sldMkLst>
          <pc:docMk/>
          <pc:sldMk cId="2787675855" sldId="404"/>
        </pc:sldMkLst>
        <pc:spChg chg="mod">
          <ac:chgData name="Vinny Davies" userId="b3c95d76-c150-4dfb-9197-7b6f01d238ad" providerId="ADAL" clId="{44B94F42-8115-467F-911C-11C6EBB5D11A}" dt="2022-01-18T17:04:46.718" v="18586" actId="1076"/>
          <ac:spMkLst>
            <pc:docMk/>
            <pc:sldMk cId="2787675855" sldId="404"/>
            <ac:spMk id="19" creationId="{A20C8AC5-52B4-4F39-8F49-A3BC30CC5B7C}"/>
          </ac:spMkLst>
        </pc:spChg>
        <pc:spChg chg="mod">
          <ac:chgData name="Vinny Davies" userId="b3c95d76-c150-4dfb-9197-7b6f01d238ad" providerId="ADAL" clId="{44B94F42-8115-467F-911C-11C6EBB5D11A}" dt="2022-01-18T17:04:22.411" v="18579" actId="14100"/>
          <ac:spMkLst>
            <pc:docMk/>
            <pc:sldMk cId="2787675855" sldId="404"/>
            <ac:spMk id="30" creationId="{0D3A0BA1-4780-4086-B1EB-CEB1DD936DA2}"/>
          </ac:spMkLst>
        </pc:spChg>
        <pc:spChg chg="mod">
          <ac:chgData name="Vinny Davies" userId="b3c95d76-c150-4dfb-9197-7b6f01d238ad" providerId="ADAL" clId="{44B94F42-8115-467F-911C-11C6EBB5D11A}" dt="2022-01-18T17:04:38.930" v="18584" actId="1076"/>
          <ac:spMkLst>
            <pc:docMk/>
            <pc:sldMk cId="2787675855" sldId="404"/>
            <ac:spMk id="31" creationId="{B3AB3FDE-A831-4DFA-9147-8B5E5C27E995}"/>
          </ac:spMkLst>
        </pc:spChg>
      </pc:sldChg>
      <pc:sldChg chg="add del">
        <pc:chgData name="Vinny Davies" userId="b3c95d76-c150-4dfb-9197-7b6f01d238ad" providerId="ADAL" clId="{44B94F42-8115-467F-911C-11C6EBB5D11A}" dt="2022-01-21T15:23:47.787" v="20633" actId="47"/>
        <pc:sldMkLst>
          <pc:docMk/>
          <pc:sldMk cId="3034367001" sldId="405"/>
        </pc:sldMkLst>
      </pc:sldChg>
      <pc:sldChg chg="add del">
        <pc:chgData name="Vinny Davies" userId="b3c95d76-c150-4dfb-9197-7b6f01d238ad" providerId="ADAL" clId="{44B94F42-8115-467F-911C-11C6EBB5D11A}" dt="2022-01-21T15:23:47.787" v="20633" actId="47"/>
        <pc:sldMkLst>
          <pc:docMk/>
          <pc:sldMk cId="2597289137" sldId="407"/>
        </pc:sldMkLst>
      </pc:sldChg>
      <pc:sldChg chg="modSp add del mod">
        <pc:chgData name="Vinny Davies" userId="b3c95d76-c150-4dfb-9197-7b6f01d238ad" providerId="ADAL" clId="{44B94F42-8115-467F-911C-11C6EBB5D11A}" dt="2022-01-21T15:23:47.787" v="20633" actId="47"/>
        <pc:sldMkLst>
          <pc:docMk/>
          <pc:sldMk cId="2750533525" sldId="408"/>
        </pc:sldMkLst>
        <pc:spChg chg="mod">
          <ac:chgData name="Vinny Davies" userId="b3c95d76-c150-4dfb-9197-7b6f01d238ad" providerId="ADAL" clId="{44B94F42-8115-467F-911C-11C6EBB5D11A}" dt="2022-01-11T17:33:23.049" v="2239" actId="1076"/>
          <ac:spMkLst>
            <pc:docMk/>
            <pc:sldMk cId="2750533525" sldId="408"/>
            <ac:spMk id="14" creationId="{F427CA84-2C28-4A84-AA49-82D9D88AC5C3}"/>
          </ac:spMkLst>
        </pc:spChg>
      </pc:sldChg>
      <pc:sldChg chg="add del">
        <pc:chgData name="Vinny Davies" userId="b3c95d76-c150-4dfb-9197-7b6f01d238ad" providerId="ADAL" clId="{44B94F42-8115-467F-911C-11C6EBB5D11A}" dt="2022-01-21T15:23:47.787" v="20633" actId="47"/>
        <pc:sldMkLst>
          <pc:docMk/>
          <pc:sldMk cId="2819252193" sldId="409"/>
        </pc:sldMkLst>
      </pc:sldChg>
      <pc:sldChg chg="add del">
        <pc:chgData name="Vinny Davies" userId="b3c95d76-c150-4dfb-9197-7b6f01d238ad" providerId="ADAL" clId="{44B94F42-8115-467F-911C-11C6EBB5D11A}" dt="2022-01-21T15:23:47.787" v="20633" actId="47"/>
        <pc:sldMkLst>
          <pc:docMk/>
          <pc:sldMk cId="1680605185" sldId="410"/>
        </pc:sldMkLst>
      </pc:sldChg>
      <pc:sldChg chg="addSp modSp add mod ord">
        <pc:chgData name="Vinny Davies" userId="b3c95d76-c150-4dfb-9197-7b6f01d238ad" providerId="ADAL" clId="{44B94F42-8115-467F-911C-11C6EBB5D11A}" dt="2022-01-18T17:07:11.482" v="18626"/>
        <pc:sldMkLst>
          <pc:docMk/>
          <pc:sldMk cId="347852189" sldId="411"/>
        </pc:sldMkLst>
        <pc:spChg chg="add mod">
          <ac:chgData name="Vinny Davies" userId="b3c95d76-c150-4dfb-9197-7b6f01d238ad" providerId="ADAL" clId="{44B94F42-8115-467F-911C-11C6EBB5D11A}" dt="2022-01-18T17:07:11.482" v="18626"/>
          <ac:spMkLst>
            <pc:docMk/>
            <pc:sldMk cId="347852189" sldId="411"/>
            <ac:spMk id="3" creationId="{394AE8A3-6966-4D88-951D-7DBF51877820}"/>
          </ac:spMkLst>
        </pc:spChg>
        <pc:spChg chg="mod">
          <ac:chgData name="Vinny Davies" userId="b3c95d76-c150-4dfb-9197-7b6f01d238ad" providerId="ADAL" clId="{44B94F42-8115-467F-911C-11C6EBB5D11A}" dt="2022-01-18T17:05:41.211" v="18587" actId="113"/>
          <ac:spMkLst>
            <pc:docMk/>
            <pc:sldMk cId="347852189" sldId="411"/>
            <ac:spMk id="4" creationId="{6B41F523-0FCE-4CBF-992D-F11A9F64BB87}"/>
          </ac:spMkLst>
        </pc:spChg>
      </pc:sldChg>
      <pc:sldChg chg="addSp delSp modSp new del mod">
        <pc:chgData name="Vinny Davies" userId="b3c95d76-c150-4dfb-9197-7b6f01d238ad" providerId="ADAL" clId="{44B94F42-8115-467F-911C-11C6EBB5D11A}" dt="2022-01-11T18:00:47.268" v="3305" actId="47"/>
        <pc:sldMkLst>
          <pc:docMk/>
          <pc:sldMk cId="261916652" sldId="412"/>
        </pc:sldMkLst>
        <pc:spChg chg="mod">
          <ac:chgData name="Vinny Davies" userId="b3c95d76-c150-4dfb-9197-7b6f01d238ad" providerId="ADAL" clId="{44B94F42-8115-467F-911C-11C6EBB5D11A}" dt="2022-01-11T18:00:12.654" v="3231" actId="20577"/>
          <ac:spMkLst>
            <pc:docMk/>
            <pc:sldMk cId="261916652" sldId="412"/>
            <ac:spMk id="2" creationId="{CBDC016E-E0B8-4799-8406-A6227D80101F}"/>
          </ac:spMkLst>
        </pc:spChg>
        <pc:spChg chg="mod">
          <ac:chgData name="Vinny Davies" userId="b3c95d76-c150-4dfb-9197-7b6f01d238ad" providerId="ADAL" clId="{44B94F42-8115-467F-911C-11C6EBB5D11A}" dt="2022-01-11T18:00:44.775" v="3304" actId="20577"/>
          <ac:spMkLst>
            <pc:docMk/>
            <pc:sldMk cId="261916652" sldId="412"/>
            <ac:spMk id="3" creationId="{8E2F18B2-07DE-40B2-A3BD-EFE783E074E2}"/>
          </ac:spMkLst>
        </pc:spChg>
        <pc:picChg chg="add del mod">
          <ac:chgData name="Vinny Davies" userId="b3c95d76-c150-4dfb-9197-7b6f01d238ad" providerId="ADAL" clId="{44B94F42-8115-467F-911C-11C6EBB5D11A}" dt="2022-01-11T17:52:03.976" v="2614" actId="478"/>
          <ac:picMkLst>
            <pc:docMk/>
            <pc:sldMk cId="261916652" sldId="412"/>
            <ac:picMk id="5" creationId="{DB7BB907-8FE1-496A-A49B-0C01D032C146}"/>
          </ac:picMkLst>
        </pc:picChg>
        <pc:picChg chg="add mod">
          <ac:chgData name="Vinny Davies" userId="b3c95d76-c150-4dfb-9197-7b6f01d238ad" providerId="ADAL" clId="{44B94F42-8115-467F-911C-11C6EBB5D11A}" dt="2022-01-11T17:52:12.928" v="2619" actId="1076"/>
          <ac:picMkLst>
            <pc:docMk/>
            <pc:sldMk cId="261916652" sldId="412"/>
            <ac:picMk id="7" creationId="{AF373680-DF1D-4A76-B3B5-FFF894370A54}"/>
          </ac:picMkLst>
        </pc:picChg>
      </pc:sldChg>
      <pc:sldChg chg="addSp delSp modSp add mod">
        <pc:chgData name="Vinny Davies" userId="b3c95d76-c150-4dfb-9197-7b6f01d238ad" providerId="ADAL" clId="{44B94F42-8115-467F-911C-11C6EBB5D11A}" dt="2022-01-11T17:58:19.947" v="3223"/>
        <pc:sldMkLst>
          <pc:docMk/>
          <pc:sldMk cId="1483505901" sldId="413"/>
        </pc:sldMkLst>
        <pc:spChg chg="del">
          <ac:chgData name="Vinny Davies" userId="b3c95d76-c150-4dfb-9197-7b6f01d238ad" providerId="ADAL" clId="{44B94F42-8115-467F-911C-11C6EBB5D11A}" dt="2022-01-11T17:58:11.024" v="3219" actId="478"/>
          <ac:spMkLst>
            <pc:docMk/>
            <pc:sldMk cId="1483505901" sldId="413"/>
            <ac:spMk id="2" creationId="{CBDC016E-E0B8-4799-8406-A6227D80101F}"/>
          </ac:spMkLst>
        </pc:spChg>
        <pc:spChg chg="mod">
          <ac:chgData name="Vinny Davies" userId="b3c95d76-c150-4dfb-9197-7b6f01d238ad" providerId="ADAL" clId="{44B94F42-8115-467F-911C-11C6EBB5D11A}" dt="2022-01-11T17:54:28.285" v="2943" actId="20577"/>
          <ac:spMkLst>
            <pc:docMk/>
            <pc:sldMk cId="1483505901" sldId="413"/>
            <ac:spMk id="3" creationId="{8E2F18B2-07DE-40B2-A3BD-EFE783E074E2}"/>
          </ac:spMkLst>
        </pc:spChg>
        <pc:spChg chg="add mod">
          <ac:chgData name="Vinny Davies" userId="b3c95d76-c150-4dfb-9197-7b6f01d238ad" providerId="ADAL" clId="{44B94F42-8115-467F-911C-11C6EBB5D11A}" dt="2022-01-11T17:55:52.139" v="2948" actId="14100"/>
          <ac:spMkLst>
            <pc:docMk/>
            <pc:sldMk cId="1483505901" sldId="413"/>
            <ac:spMk id="5" creationId="{3F7CF43A-0C9B-4A94-99E9-241C26C05F34}"/>
          </ac:spMkLst>
        </pc:spChg>
        <pc:spChg chg="add del mod">
          <ac:chgData name="Vinny Davies" userId="b3c95d76-c150-4dfb-9197-7b6f01d238ad" providerId="ADAL" clId="{44B94F42-8115-467F-911C-11C6EBB5D11A}" dt="2022-01-11T17:58:14.440" v="3221" actId="478"/>
          <ac:spMkLst>
            <pc:docMk/>
            <pc:sldMk cId="1483505901" sldId="413"/>
            <ac:spMk id="6" creationId="{2711A0D8-2322-4801-A8DD-8288D43087ED}"/>
          </ac:spMkLst>
        </pc:spChg>
        <pc:spChg chg="add del mod">
          <ac:chgData name="Vinny Davies" userId="b3c95d76-c150-4dfb-9197-7b6f01d238ad" providerId="ADAL" clId="{44B94F42-8115-467F-911C-11C6EBB5D11A}" dt="2022-01-11T17:58:18.821" v="3222" actId="478"/>
          <ac:spMkLst>
            <pc:docMk/>
            <pc:sldMk cId="1483505901" sldId="413"/>
            <ac:spMk id="8" creationId="{24E9EAB8-32E7-4D9A-8503-2795D5FF5B67}"/>
          </ac:spMkLst>
        </pc:spChg>
        <pc:spChg chg="add mod">
          <ac:chgData name="Vinny Davies" userId="b3c95d76-c150-4dfb-9197-7b6f01d238ad" providerId="ADAL" clId="{44B94F42-8115-467F-911C-11C6EBB5D11A}" dt="2022-01-11T17:58:19.947" v="3223"/>
          <ac:spMkLst>
            <pc:docMk/>
            <pc:sldMk cId="1483505901" sldId="413"/>
            <ac:spMk id="9" creationId="{A2035DCF-6A9D-4E1D-A512-84A0F821C90C}"/>
          </ac:spMkLst>
        </pc:spChg>
        <pc:picChg chg="ord">
          <ac:chgData name="Vinny Davies" userId="b3c95d76-c150-4dfb-9197-7b6f01d238ad" providerId="ADAL" clId="{44B94F42-8115-467F-911C-11C6EBB5D11A}" dt="2022-01-11T17:54:35.653" v="2944" actId="167"/>
          <ac:picMkLst>
            <pc:docMk/>
            <pc:sldMk cId="1483505901" sldId="413"/>
            <ac:picMk id="7" creationId="{AF373680-DF1D-4A76-B3B5-FFF894370A54}"/>
          </ac:picMkLst>
        </pc:picChg>
      </pc:sldChg>
      <pc:sldChg chg="addSp delSp modSp add mod">
        <pc:chgData name="Vinny Davies" userId="b3c95d76-c150-4dfb-9197-7b6f01d238ad" providerId="ADAL" clId="{44B94F42-8115-467F-911C-11C6EBB5D11A}" dt="2022-01-26T18:08:08.350" v="25879"/>
        <pc:sldMkLst>
          <pc:docMk/>
          <pc:sldMk cId="2866984344" sldId="414"/>
        </pc:sldMkLst>
        <pc:spChg chg="del">
          <ac:chgData name="Vinny Davies" userId="b3c95d76-c150-4dfb-9197-7b6f01d238ad" providerId="ADAL" clId="{44B94F42-8115-467F-911C-11C6EBB5D11A}" dt="2022-01-11T17:58:23.753" v="3224" actId="478"/>
          <ac:spMkLst>
            <pc:docMk/>
            <pc:sldMk cId="2866984344" sldId="414"/>
            <ac:spMk id="2" creationId="{CBDC016E-E0B8-4799-8406-A6227D80101F}"/>
          </ac:spMkLst>
        </pc:spChg>
        <pc:spChg chg="mod">
          <ac:chgData name="Vinny Davies" userId="b3c95d76-c150-4dfb-9197-7b6f01d238ad" providerId="ADAL" clId="{44B94F42-8115-467F-911C-11C6EBB5D11A}" dt="2022-01-11T17:56:33.377" v="3057" actId="20577"/>
          <ac:spMkLst>
            <pc:docMk/>
            <pc:sldMk cId="2866984344" sldId="414"/>
            <ac:spMk id="3" creationId="{8E2F18B2-07DE-40B2-A3BD-EFE783E074E2}"/>
          </ac:spMkLst>
        </pc:spChg>
        <pc:spChg chg="del mod">
          <ac:chgData name="Vinny Davies" userId="b3c95d76-c150-4dfb-9197-7b6f01d238ad" providerId="ADAL" clId="{44B94F42-8115-467F-911C-11C6EBB5D11A}" dt="2022-01-26T18:08:07.385" v="25878" actId="478"/>
          <ac:spMkLst>
            <pc:docMk/>
            <pc:sldMk cId="2866984344" sldId="414"/>
            <ac:spMk id="5" creationId="{3F7CF43A-0C9B-4A94-99E9-241C26C05F34}"/>
          </ac:spMkLst>
        </pc:spChg>
        <pc:spChg chg="add del mod">
          <ac:chgData name="Vinny Davies" userId="b3c95d76-c150-4dfb-9197-7b6f01d238ad" providerId="ADAL" clId="{44B94F42-8115-467F-911C-11C6EBB5D11A}" dt="2022-01-11T17:58:24.381" v="3225" actId="478"/>
          <ac:spMkLst>
            <pc:docMk/>
            <pc:sldMk cId="2866984344" sldId="414"/>
            <ac:spMk id="6" creationId="{09F90610-A671-4726-917C-ECC531965B86}"/>
          </ac:spMkLst>
        </pc:spChg>
        <pc:spChg chg="add mod">
          <ac:chgData name="Vinny Davies" userId="b3c95d76-c150-4dfb-9197-7b6f01d238ad" providerId="ADAL" clId="{44B94F42-8115-467F-911C-11C6EBB5D11A}" dt="2022-01-26T18:08:08.350" v="25879"/>
          <ac:spMkLst>
            <pc:docMk/>
            <pc:sldMk cId="2866984344" sldId="414"/>
            <ac:spMk id="6" creationId="{75B1DF4C-806B-4C52-900F-56BE4F419502}"/>
          </ac:spMkLst>
        </pc:spChg>
        <pc:spChg chg="add mod">
          <ac:chgData name="Vinny Davies" userId="b3c95d76-c150-4dfb-9197-7b6f01d238ad" providerId="ADAL" clId="{44B94F42-8115-467F-911C-11C6EBB5D11A}" dt="2022-01-11T17:58:25.356" v="3226"/>
          <ac:spMkLst>
            <pc:docMk/>
            <pc:sldMk cId="2866984344" sldId="414"/>
            <ac:spMk id="8" creationId="{EB6DE326-D634-41F5-B5B1-D0C1444581F4}"/>
          </ac:spMkLst>
        </pc:spChg>
      </pc:sldChg>
      <pc:sldChg chg="addSp delSp modSp add del mod">
        <pc:chgData name="Vinny Davies" userId="b3c95d76-c150-4dfb-9197-7b6f01d238ad" providerId="ADAL" clId="{44B94F42-8115-467F-911C-11C6EBB5D11A}" dt="2022-01-26T18:08:09.901" v="25880" actId="47"/>
        <pc:sldMkLst>
          <pc:docMk/>
          <pc:sldMk cId="1356754190" sldId="415"/>
        </pc:sldMkLst>
        <pc:spChg chg="del">
          <ac:chgData name="Vinny Davies" userId="b3c95d76-c150-4dfb-9197-7b6f01d238ad" providerId="ADAL" clId="{44B94F42-8115-467F-911C-11C6EBB5D11A}" dt="2022-01-11T17:58:28.925" v="3227" actId="478"/>
          <ac:spMkLst>
            <pc:docMk/>
            <pc:sldMk cId="1356754190" sldId="415"/>
            <ac:spMk id="2" creationId="{CBDC016E-E0B8-4799-8406-A6227D80101F}"/>
          </ac:spMkLst>
        </pc:spChg>
        <pc:spChg chg="mod">
          <ac:chgData name="Vinny Davies" userId="b3c95d76-c150-4dfb-9197-7b6f01d238ad" providerId="ADAL" clId="{44B94F42-8115-467F-911C-11C6EBB5D11A}" dt="2022-01-11T17:57:44.390" v="3176" actId="20577"/>
          <ac:spMkLst>
            <pc:docMk/>
            <pc:sldMk cId="1356754190" sldId="415"/>
            <ac:spMk id="3" creationId="{8E2F18B2-07DE-40B2-A3BD-EFE783E074E2}"/>
          </ac:spMkLst>
        </pc:spChg>
        <pc:spChg chg="mod">
          <ac:chgData name="Vinny Davies" userId="b3c95d76-c150-4dfb-9197-7b6f01d238ad" providerId="ADAL" clId="{44B94F42-8115-467F-911C-11C6EBB5D11A}" dt="2022-01-11T18:04:51.635" v="3749" actId="14100"/>
          <ac:spMkLst>
            <pc:docMk/>
            <pc:sldMk cId="1356754190" sldId="415"/>
            <ac:spMk id="5" creationId="{3F7CF43A-0C9B-4A94-99E9-241C26C05F34}"/>
          </ac:spMkLst>
        </pc:spChg>
        <pc:spChg chg="add del mod">
          <ac:chgData name="Vinny Davies" userId="b3c95d76-c150-4dfb-9197-7b6f01d238ad" providerId="ADAL" clId="{44B94F42-8115-467F-911C-11C6EBB5D11A}" dt="2022-01-11T17:58:30.871" v="3228" actId="478"/>
          <ac:spMkLst>
            <pc:docMk/>
            <pc:sldMk cId="1356754190" sldId="415"/>
            <ac:spMk id="6" creationId="{8C153E3F-48A0-4B31-A73C-013C37D5E253}"/>
          </ac:spMkLst>
        </pc:spChg>
        <pc:spChg chg="add mod">
          <ac:chgData name="Vinny Davies" userId="b3c95d76-c150-4dfb-9197-7b6f01d238ad" providerId="ADAL" clId="{44B94F42-8115-467F-911C-11C6EBB5D11A}" dt="2022-01-11T17:58:31.824" v="3229"/>
          <ac:spMkLst>
            <pc:docMk/>
            <pc:sldMk cId="1356754190" sldId="415"/>
            <ac:spMk id="8" creationId="{F9AA3719-CFB7-483E-BB55-3B792F060D02}"/>
          </ac:spMkLst>
        </pc:spChg>
      </pc:sldChg>
      <pc:sldChg chg="add">
        <pc:chgData name="Vinny Davies" userId="b3c95d76-c150-4dfb-9197-7b6f01d238ad" providerId="ADAL" clId="{44B94F42-8115-467F-911C-11C6EBB5D11A}" dt="2022-01-11T17:59:52.487" v="3230" actId="2890"/>
        <pc:sldMkLst>
          <pc:docMk/>
          <pc:sldMk cId="1172687630" sldId="416"/>
        </pc:sldMkLst>
      </pc:sldChg>
      <pc:sldChg chg="addSp delSp modSp add mod">
        <pc:chgData name="Vinny Davies" userId="b3c95d76-c150-4dfb-9197-7b6f01d238ad" providerId="ADAL" clId="{44B94F42-8115-467F-911C-11C6EBB5D11A}" dt="2022-01-11T18:03:02.278" v="3603" actId="20577"/>
        <pc:sldMkLst>
          <pc:docMk/>
          <pc:sldMk cId="478255237" sldId="417"/>
        </pc:sldMkLst>
        <pc:spChg chg="mod">
          <ac:chgData name="Vinny Davies" userId="b3c95d76-c150-4dfb-9197-7b6f01d238ad" providerId="ADAL" clId="{44B94F42-8115-467F-911C-11C6EBB5D11A}" dt="2022-01-11T18:03:02.278" v="3603" actId="20577"/>
          <ac:spMkLst>
            <pc:docMk/>
            <pc:sldMk cId="478255237" sldId="417"/>
            <ac:spMk id="3" creationId="{8E2F18B2-07DE-40B2-A3BD-EFE783E074E2}"/>
          </ac:spMkLst>
        </pc:spChg>
        <pc:spChg chg="del">
          <ac:chgData name="Vinny Davies" userId="b3c95d76-c150-4dfb-9197-7b6f01d238ad" providerId="ADAL" clId="{44B94F42-8115-467F-911C-11C6EBB5D11A}" dt="2022-01-11T18:01:03.101" v="3308" actId="478"/>
          <ac:spMkLst>
            <pc:docMk/>
            <pc:sldMk cId="478255237" sldId="417"/>
            <ac:spMk id="5" creationId="{3F7CF43A-0C9B-4A94-99E9-241C26C05F34}"/>
          </ac:spMkLst>
        </pc:spChg>
        <pc:picChg chg="add mod">
          <ac:chgData name="Vinny Davies" userId="b3c95d76-c150-4dfb-9197-7b6f01d238ad" providerId="ADAL" clId="{44B94F42-8115-467F-911C-11C6EBB5D11A}" dt="2022-01-11T18:02:43.838" v="3587" actId="1076"/>
          <ac:picMkLst>
            <pc:docMk/>
            <pc:sldMk cId="478255237" sldId="417"/>
            <ac:picMk id="4" creationId="{BC602F86-1FD1-4DEE-980A-9E94C6AB592A}"/>
          </ac:picMkLst>
        </pc:picChg>
        <pc:picChg chg="del">
          <ac:chgData name="Vinny Davies" userId="b3c95d76-c150-4dfb-9197-7b6f01d238ad" providerId="ADAL" clId="{44B94F42-8115-467F-911C-11C6EBB5D11A}" dt="2022-01-11T18:01:02.124" v="3307" actId="478"/>
          <ac:picMkLst>
            <pc:docMk/>
            <pc:sldMk cId="478255237" sldId="417"/>
            <ac:picMk id="7" creationId="{AF373680-DF1D-4A76-B3B5-FFF894370A54}"/>
          </ac:picMkLst>
        </pc:picChg>
      </pc:sldChg>
      <pc:sldChg chg="addSp delSp modSp add mod ord">
        <pc:chgData name="Vinny Davies" userId="b3c95d76-c150-4dfb-9197-7b6f01d238ad" providerId="ADAL" clId="{44B94F42-8115-467F-911C-11C6EBB5D11A}" dt="2022-01-11T18:05:19.254" v="3783" actId="20577"/>
        <pc:sldMkLst>
          <pc:docMk/>
          <pc:sldMk cId="914934613" sldId="418"/>
        </pc:sldMkLst>
        <pc:spChg chg="mod">
          <ac:chgData name="Vinny Davies" userId="b3c95d76-c150-4dfb-9197-7b6f01d238ad" providerId="ADAL" clId="{44B94F42-8115-467F-911C-11C6EBB5D11A}" dt="2022-01-11T18:04:40.986" v="3747" actId="20577"/>
          <ac:spMkLst>
            <pc:docMk/>
            <pc:sldMk cId="914934613" sldId="418"/>
            <ac:spMk id="3" creationId="{8E2F18B2-07DE-40B2-A3BD-EFE783E074E2}"/>
          </ac:spMkLst>
        </pc:spChg>
        <pc:spChg chg="del">
          <ac:chgData name="Vinny Davies" userId="b3c95d76-c150-4dfb-9197-7b6f01d238ad" providerId="ADAL" clId="{44B94F42-8115-467F-911C-11C6EBB5D11A}" dt="2022-01-11T18:04:00.148" v="3607" actId="478"/>
          <ac:spMkLst>
            <pc:docMk/>
            <pc:sldMk cId="914934613" sldId="418"/>
            <ac:spMk id="5" creationId="{3F7CF43A-0C9B-4A94-99E9-241C26C05F34}"/>
          </ac:spMkLst>
        </pc:spChg>
        <pc:spChg chg="add mod">
          <ac:chgData name="Vinny Davies" userId="b3c95d76-c150-4dfb-9197-7b6f01d238ad" providerId="ADAL" clId="{44B94F42-8115-467F-911C-11C6EBB5D11A}" dt="2022-01-11T18:05:00.174" v="3752" actId="14100"/>
          <ac:spMkLst>
            <pc:docMk/>
            <pc:sldMk cId="914934613" sldId="418"/>
            <ac:spMk id="6" creationId="{AD5AF82F-879A-46D5-8C66-BCF07C6D681A}"/>
          </ac:spMkLst>
        </pc:spChg>
        <pc:spChg chg="mod">
          <ac:chgData name="Vinny Davies" userId="b3c95d76-c150-4dfb-9197-7b6f01d238ad" providerId="ADAL" clId="{44B94F42-8115-467F-911C-11C6EBB5D11A}" dt="2022-01-11T18:05:19.254" v="3783" actId="20577"/>
          <ac:spMkLst>
            <pc:docMk/>
            <pc:sldMk cId="914934613" sldId="418"/>
            <ac:spMk id="8" creationId="{F9AA3719-CFB7-483E-BB55-3B792F060D02}"/>
          </ac:spMkLst>
        </pc:spChg>
      </pc:sldChg>
      <pc:sldChg chg="modSp add mod">
        <pc:chgData name="Vinny Davies" userId="b3c95d76-c150-4dfb-9197-7b6f01d238ad" providerId="ADAL" clId="{44B94F42-8115-467F-911C-11C6EBB5D11A}" dt="2022-01-11T18:06:32.829" v="3998" actId="20577"/>
        <pc:sldMkLst>
          <pc:docMk/>
          <pc:sldMk cId="419799944" sldId="419"/>
        </pc:sldMkLst>
        <pc:spChg chg="mod">
          <ac:chgData name="Vinny Davies" userId="b3c95d76-c150-4dfb-9197-7b6f01d238ad" providerId="ADAL" clId="{44B94F42-8115-467F-911C-11C6EBB5D11A}" dt="2022-01-11T18:06:32.829" v="3998" actId="20577"/>
          <ac:spMkLst>
            <pc:docMk/>
            <pc:sldMk cId="419799944" sldId="419"/>
            <ac:spMk id="3" creationId="{8E2F18B2-07DE-40B2-A3BD-EFE783E074E2}"/>
          </ac:spMkLst>
        </pc:spChg>
        <pc:spChg chg="mod">
          <ac:chgData name="Vinny Davies" userId="b3c95d76-c150-4dfb-9197-7b6f01d238ad" providerId="ADAL" clId="{44B94F42-8115-467F-911C-11C6EBB5D11A}" dt="2022-01-11T18:05:54.870" v="3806" actId="1076"/>
          <ac:spMkLst>
            <pc:docMk/>
            <pc:sldMk cId="419799944" sldId="419"/>
            <ac:spMk id="6" creationId="{AD5AF82F-879A-46D5-8C66-BCF07C6D681A}"/>
          </ac:spMkLst>
        </pc:spChg>
        <pc:spChg chg="mod">
          <ac:chgData name="Vinny Davies" userId="b3c95d76-c150-4dfb-9197-7b6f01d238ad" providerId="ADAL" clId="{44B94F42-8115-467F-911C-11C6EBB5D11A}" dt="2022-01-11T18:05:44.181" v="3803" actId="20577"/>
          <ac:spMkLst>
            <pc:docMk/>
            <pc:sldMk cId="419799944" sldId="419"/>
            <ac:spMk id="8" creationId="{F9AA3719-CFB7-483E-BB55-3B792F060D02}"/>
          </ac:spMkLst>
        </pc:spChg>
      </pc:sldChg>
      <pc:sldChg chg="addSp delSp modSp add del mod">
        <pc:chgData name="Vinny Davies" userId="b3c95d76-c150-4dfb-9197-7b6f01d238ad" providerId="ADAL" clId="{44B94F42-8115-467F-911C-11C6EBB5D11A}" dt="2022-01-26T18:08:31.590" v="25881" actId="47"/>
        <pc:sldMkLst>
          <pc:docMk/>
          <pc:sldMk cId="1273343634" sldId="420"/>
        </pc:sldMkLst>
        <pc:spChg chg="mod">
          <ac:chgData name="Vinny Davies" userId="b3c95d76-c150-4dfb-9197-7b6f01d238ad" providerId="ADAL" clId="{44B94F42-8115-467F-911C-11C6EBB5D11A}" dt="2022-01-11T18:07:36.408" v="4184" actId="20577"/>
          <ac:spMkLst>
            <pc:docMk/>
            <pc:sldMk cId="1273343634" sldId="420"/>
            <ac:spMk id="3" creationId="{8E2F18B2-07DE-40B2-A3BD-EFE783E074E2}"/>
          </ac:spMkLst>
        </pc:spChg>
        <pc:spChg chg="del">
          <ac:chgData name="Vinny Davies" userId="b3c95d76-c150-4dfb-9197-7b6f01d238ad" providerId="ADAL" clId="{44B94F42-8115-467F-911C-11C6EBB5D11A}" dt="2022-01-11T18:06:43.164" v="4002" actId="478"/>
          <ac:spMkLst>
            <pc:docMk/>
            <pc:sldMk cId="1273343634" sldId="420"/>
            <ac:spMk id="6" creationId="{AD5AF82F-879A-46D5-8C66-BCF07C6D681A}"/>
          </ac:spMkLst>
        </pc:spChg>
        <pc:picChg chg="add del mod">
          <ac:chgData name="Vinny Davies" userId="b3c95d76-c150-4dfb-9197-7b6f01d238ad" providerId="ADAL" clId="{44B94F42-8115-467F-911C-11C6EBB5D11A}" dt="2022-01-11T18:09:13.772" v="4189" actId="478"/>
          <ac:picMkLst>
            <pc:docMk/>
            <pc:sldMk cId="1273343634" sldId="420"/>
            <ac:picMk id="4" creationId="{CBBAF49C-193C-4390-A707-538E651523A0}"/>
          </ac:picMkLst>
        </pc:picChg>
        <pc:picChg chg="del mod">
          <ac:chgData name="Vinny Davies" userId="b3c95d76-c150-4dfb-9197-7b6f01d238ad" providerId="ADAL" clId="{44B94F42-8115-467F-911C-11C6EBB5D11A}" dt="2022-01-11T18:06:42.341" v="4001" actId="478"/>
          <ac:picMkLst>
            <pc:docMk/>
            <pc:sldMk cId="1273343634" sldId="420"/>
            <ac:picMk id="7" creationId="{AF373680-DF1D-4A76-B3B5-FFF894370A54}"/>
          </ac:picMkLst>
        </pc:picChg>
        <pc:picChg chg="add del mod">
          <ac:chgData name="Vinny Davies" userId="b3c95d76-c150-4dfb-9197-7b6f01d238ad" providerId="ADAL" clId="{44B94F42-8115-467F-911C-11C6EBB5D11A}" dt="2022-01-11T18:09:14.459" v="4190" actId="478"/>
          <ac:picMkLst>
            <pc:docMk/>
            <pc:sldMk cId="1273343634" sldId="420"/>
            <ac:picMk id="9" creationId="{A750E298-BD27-42D0-A95E-80BFA9C4DCB6}"/>
          </ac:picMkLst>
        </pc:picChg>
        <pc:picChg chg="add mod">
          <ac:chgData name="Vinny Davies" userId="b3c95d76-c150-4dfb-9197-7b6f01d238ad" providerId="ADAL" clId="{44B94F42-8115-467F-911C-11C6EBB5D11A}" dt="2022-01-11T18:11:12.930" v="4197" actId="1076"/>
          <ac:picMkLst>
            <pc:docMk/>
            <pc:sldMk cId="1273343634" sldId="420"/>
            <ac:picMk id="10" creationId="{440C70CB-1E4D-4698-8FBB-D20B160B09B8}"/>
          </ac:picMkLst>
        </pc:picChg>
      </pc:sldChg>
      <pc:sldChg chg="modSp add mod">
        <pc:chgData name="Vinny Davies" userId="b3c95d76-c150-4dfb-9197-7b6f01d238ad" providerId="ADAL" clId="{44B94F42-8115-467F-911C-11C6EBB5D11A}" dt="2022-01-14T15:09:14.432" v="5366" actId="113"/>
        <pc:sldMkLst>
          <pc:docMk/>
          <pc:sldMk cId="3434304540" sldId="421"/>
        </pc:sldMkLst>
        <pc:spChg chg="mod">
          <ac:chgData name="Vinny Davies" userId="b3c95d76-c150-4dfb-9197-7b6f01d238ad" providerId="ADAL" clId="{44B94F42-8115-467F-911C-11C6EBB5D11A}" dt="2022-01-14T15:09:14.432" v="5366" actId="113"/>
          <ac:spMkLst>
            <pc:docMk/>
            <pc:sldMk cId="3434304540" sldId="421"/>
            <ac:spMk id="2" creationId="{E21EE578-2D2D-42A7-90A8-C672313F6A11}"/>
          </ac:spMkLst>
        </pc:spChg>
        <pc:spChg chg="mod">
          <ac:chgData name="Vinny Davies" userId="b3c95d76-c150-4dfb-9197-7b6f01d238ad" providerId="ADAL" clId="{44B94F42-8115-467F-911C-11C6EBB5D11A}" dt="2022-01-14T14:39:19.021" v="4950" actId="313"/>
          <ac:spMkLst>
            <pc:docMk/>
            <pc:sldMk cId="3434304540" sldId="421"/>
            <ac:spMk id="3" creationId="{E3B2F19F-BB28-4E81-A9A9-F9C40287FB20}"/>
          </ac:spMkLst>
        </pc:spChg>
      </pc:sldChg>
      <pc:sldChg chg="modSp mod">
        <pc:chgData name="Vinny Davies" userId="b3c95d76-c150-4dfb-9197-7b6f01d238ad" providerId="ADAL" clId="{44B94F42-8115-467F-911C-11C6EBB5D11A}" dt="2022-01-14T15:09:26.233" v="5370" actId="113"/>
        <pc:sldMkLst>
          <pc:docMk/>
          <pc:sldMk cId="0" sldId="422"/>
        </pc:sldMkLst>
        <pc:spChg chg="mod">
          <ac:chgData name="Vinny Davies" userId="b3c95d76-c150-4dfb-9197-7b6f01d238ad" providerId="ADAL" clId="{44B94F42-8115-467F-911C-11C6EBB5D11A}" dt="2022-01-14T15:09:26.233" v="5370" actId="113"/>
          <ac:spMkLst>
            <pc:docMk/>
            <pc:sldMk cId="0" sldId="422"/>
            <ac:spMk id="224" creationId="{00000000-0000-0000-0000-000000000000}"/>
          </ac:spMkLst>
        </pc:spChg>
      </pc:sldChg>
      <pc:sldChg chg="modSp mod">
        <pc:chgData name="Vinny Davies" userId="b3c95d76-c150-4dfb-9197-7b6f01d238ad" providerId="ADAL" clId="{44B94F42-8115-467F-911C-11C6EBB5D11A}" dt="2022-01-27T18:28:33.288" v="26594" actId="404"/>
        <pc:sldMkLst>
          <pc:docMk/>
          <pc:sldMk cId="0" sldId="423"/>
        </pc:sldMkLst>
        <pc:spChg chg="mod">
          <ac:chgData name="Vinny Davies" userId="b3c95d76-c150-4dfb-9197-7b6f01d238ad" providerId="ADAL" clId="{44B94F42-8115-467F-911C-11C6EBB5D11A}" dt="2022-01-14T15:09:30.688" v="5371" actId="113"/>
          <ac:spMkLst>
            <pc:docMk/>
            <pc:sldMk cId="0" sldId="423"/>
            <ac:spMk id="25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27T18:28:33.288" v="26594" actId="404"/>
          <ac:spMkLst>
            <pc:docMk/>
            <pc:sldMk cId="0" sldId="423"/>
            <ac:spMk id="319" creationId="{00000000-0000-0000-0000-000000000000}"/>
          </ac:spMkLst>
        </pc:spChg>
      </pc:sldChg>
      <pc:sldChg chg="addSp delSp modSp del mod modShow">
        <pc:chgData name="Vinny Davies" userId="b3c95d76-c150-4dfb-9197-7b6f01d238ad" providerId="ADAL" clId="{44B94F42-8115-467F-911C-11C6EBB5D11A}" dt="2022-01-27T18:28:59.771" v="26596" actId="2696"/>
        <pc:sldMkLst>
          <pc:docMk/>
          <pc:sldMk cId="0" sldId="424"/>
        </pc:sldMkLst>
        <pc:spChg chg="add del mod">
          <ac:chgData name="Vinny Davies" userId="b3c95d76-c150-4dfb-9197-7b6f01d238ad" providerId="ADAL" clId="{44B94F42-8115-467F-911C-11C6EBB5D11A}" dt="2022-01-14T15:07:24.160" v="5343" actId="478"/>
          <ac:spMkLst>
            <pc:docMk/>
            <pc:sldMk cId="0" sldId="424"/>
            <ac:spMk id="3" creationId="{6FCE6D6B-690D-4C2B-8B43-009BE4961DCF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24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9:35.424" v="5372" actId="113"/>
          <ac:spMkLst>
            <pc:docMk/>
            <pc:sldMk cId="0" sldId="424"/>
            <ac:spMk id="32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9:53.626" v="5390" actId="20577"/>
          <ac:spMkLst>
            <pc:docMk/>
            <pc:sldMk cId="0" sldId="424"/>
            <ac:spMk id="326" creationId="{00000000-0000-0000-0000-000000000000}"/>
          </ac:spMkLst>
        </pc:spChg>
        <pc:spChg chg="del mod">
          <ac:chgData name="Vinny Davies" userId="b3c95d76-c150-4dfb-9197-7b6f01d238ad" providerId="ADAL" clId="{44B94F42-8115-467F-911C-11C6EBB5D11A}" dt="2022-01-14T15:07:10.107" v="5340" actId="478"/>
          <ac:spMkLst>
            <pc:docMk/>
            <pc:sldMk cId="0" sldId="424"/>
            <ac:spMk id="327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28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29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0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1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4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7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8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39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0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1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4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7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8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49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0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1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3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4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7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8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59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0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1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2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5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6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7" creationId="{00000000-0000-0000-0000-000000000000}"/>
          </ac:spMkLst>
        </pc:spChg>
        <pc:spChg chg="mod">
          <ac:chgData name="Vinny Davies" userId="b3c95d76-c150-4dfb-9197-7b6f01d238ad" providerId="ADAL" clId="{44B94F42-8115-467F-911C-11C6EBB5D11A}" dt="2022-01-14T15:07:43.206" v="5345" actId="164"/>
          <ac:spMkLst>
            <pc:docMk/>
            <pc:sldMk cId="0" sldId="424"/>
            <ac:spMk id="369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0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1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2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3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4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5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6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7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8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79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0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1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2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3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4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5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6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7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8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89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0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1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2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3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4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5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6" creationId="{00000000-0000-0000-0000-000000000000}"/>
          </ac:spMkLst>
        </pc:spChg>
        <pc:spChg chg="del">
          <ac:chgData name="Vinny Davies" userId="b3c95d76-c150-4dfb-9197-7b6f01d238ad" providerId="ADAL" clId="{44B94F42-8115-467F-911C-11C6EBB5D11A}" dt="2022-01-14T15:07:14.007" v="5341" actId="478"/>
          <ac:spMkLst>
            <pc:docMk/>
            <pc:sldMk cId="0" sldId="424"/>
            <ac:spMk id="397" creationId="{00000000-0000-0000-0000-000000000000}"/>
          </ac:spMkLst>
        </pc:spChg>
        <pc:grpChg chg="add mod">
          <ac:chgData name="Vinny Davies" userId="b3c95d76-c150-4dfb-9197-7b6f01d238ad" providerId="ADAL" clId="{44B94F42-8115-467F-911C-11C6EBB5D11A}" dt="2022-01-14T15:07:46.839" v="5346" actId="14100"/>
          <ac:grpSpMkLst>
            <pc:docMk/>
            <pc:sldMk cId="0" sldId="424"/>
            <ac:grpSpMk id="4" creationId="{AFD6E9AE-AD41-432C-8F96-6BD0320464D9}"/>
          </ac:grpSpMkLst>
        </pc:grpChg>
        <pc:cxnChg chg="mod">
          <ac:chgData name="Vinny Davies" userId="b3c95d76-c150-4dfb-9197-7b6f01d238ad" providerId="ADAL" clId="{44B94F42-8115-467F-911C-11C6EBB5D11A}" dt="2022-01-14T15:07:43.206" v="5345" actId="164"/>
          <ac:cxnSpMkLst>
            <pc:docMk/>
            <pc:sldMk cId="0" sldId="424"/>
            <ac:cxnSpMk id="363" creationId="{00000000-0000-0000-0000-000000000000}"/>
          </ac:cxnSpMkLst>
        </pc:cxnChg>
        <pc:cxnChg chg="mod">
          <ac:chgData name="Vinny Davies" userId="b3c95d76-c150-4dfb-9197-7b6f01d238ad" providerId="ADAL" clId="{44B94F42-8115-467F-911C-11C6EBB5D11A}" dt="2022-01-14T15:07:43.206" v="5345" actId="164"/>
          <ac:cxnSpMkLst>
            <pc:docMk/>
            <pc:sldMk cId="0" sldId="424"/>
            <ac:cxnSpMk id="364" creationId="{00000000-0000-0000-0000-000000000000}"/>
          </ac:cxnSpMkLst>
        </pc:cxnChg>
        <pc:cxnChg chg="mod">
          <ac:chgData name="Vinny Davies" userId="b3c95d76-c150-4dfb-9197-7b6f01d238ad" providerId="ADAL" clId="{44B94F42-8115-467F-911C-11C6EBB5D11A}" dt="2022-01-14T15:07:43.206" v="5345" actId="164"/>
          <ac:cxnSpMkLst>
            <pc:docMk/>
            <pc:sldMk cId="0" sldId="424"/>
            <ac:cxnSpMk id="368" creationId="{00000000-0000-0000-0000-000000000000}"/>
          </ac:cxnSpMkLst>
        </pc:cxnChg>
      </pc:sldChg>
      <pc:sldChg chg="addSp delSp modSp add mod modTransition modAnim">
        <pc:chgData name="Vinny Davies" userId="b3c95d76-c150-4dfb-9197-7b6f01d238ad" providerId="ADAL" clId="{44B94F42-8115-467F-911C-11C6EBB5D11A}" dt="2022-01-21T18:47:15.952" v="24562" actId="207"/>
        <pc:sldMkLst>
          <pc:docMk/>
          <pc:sldMk cId="2669067164" sldId="425"/>
        </pc:sldMkLst>
        <pc:spChg chg="mod">
          <ac:chgData name="Vinny Davies" userId="b3c95d76-c150-4dfb-9197-7b6f01d238ad" providerId="ADAL" clId="{44B94F42-8115-467F-911C-11C6EBB5D11A}" dt="2022-01-18T11:55:17.078" v="14062" actId="113"/>
          <ac:spMkLst>
            <pc:docMk/>
            <pc:sldMk cId="2669067164" sldId="425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14T16:13:07.511" v="7001" actId="20577"/>
          <ac:spMkLst>
            <pc:docMk/>
            <pc:sldMk cId="2669067164" sldId="425"/>
            <ac:spMk id="3" creationId="{0B914484-0BCB-45BF-80D2-F31CFE973600}"/>
          </ac:spMkLst>
        </pc:spChg>
        <pc:spChg chg="add del mod">
          <ac:chgData name="Vinny Davies" userId="b3c95d76-c150-4dfb-9197-7b6f01d238ad" providerId="ADAL" clId="{44B94F42-8115-467F-911C-11C6EBB5D11A}" dt="2022-01-14T17:00:18.567" v="7694" actId="478"/>
          <ac:spMkLst>
            <pc:docMk/>
            <pc:sldMk cId="2669067164" sldId="425"/>
            <ac:spMk id="5" creationId="{ECA71499-6994-4362-9F25-9CE6FC301680}"/>
          </ac:spMkLst>
        </pc:spChg>
        <pc:spChg chg="add mod">
          <ac:chgData name="Vinny Davies" userId="b3c95d76-c150-4dfb-9197-7b6f01d238ad" providerId="ADAL" clId="{44B94F42-8115-467F-911C-11C6EBB5D11A}" dt="2022-01-21T18:47:06.794" v="24560" actId="207"/>
          <ac:spMkLst>
            <pc:docMk/>
            <pc:sldMk cId="2669067164" sldId="425"/>
            <ac:spMk id="6" creationId="{EF810FAC-845C-4816-9658-5EFD16747A61}"/>
          </ac:spMkLst>
        </pc:spChg>
        <pc:spChg chg="add mod">
          <ac:chgData name="Vinny Davies" userId="b3c95d76-c150-4dfb-9197-7b6f01d238ad" providerId="ADAL" clId="{44B94F42-8115-467F-911C-11C6EBB5D11A}" dt="2022-01-21T18:47:10.383" v="24561" actId="207"/>
          <ac:spMkLst>
            <pc:docMk/>
            <pc:sldMk cId="2669067164" sldId="425"/>
            <ac:spMk id="7" creationId="{720AEB00-8B94-4EB4-ABBF-944BB29A814B}"/>
          </ac:spMkLst>
        </pc:spChg>
        <pc:spChg chg="add del mod">
          <ac:chgData name="Vinny Davies" userId="b3c95d76-c150-4dfb-9197-7b6f01d238ad" providerId="ADAL" clId="{44B94F42-8115-467F-911C-11C6EBB5D11A}" dt="2022-01-14T17:00:19.951" v="7695" actId="478"/>
          <ac:spMkLst>
            <pc:docMk/>
            <pc:sldMk cId="2669067164" sldId="425"/>
            <ac:spMk id="8" creationId="{5BDC115D-B7A6-46CF-9712-CCAFA3895096}"/>
          </ac:spMkLst>
        </pc:spChg>
        <pc:spChg chg="add mod">
          <ac:chgData name="Vinny Davies" userId="b3c95d76-c150-4dfb-9197-7b6f01d238ad" providerId="ADAL" clId="{44B94F42-8115-467F-911C-11C6EBB5D11A}" dt="2022-01-21T18:47:01.036" v="24559" actId="207"/>
          <ac:spMkLst>
            <pc:docMk/>
            <pc:sldMk cId="2669067164" sldId="425"/>
            <ac:spMk id="9" creationId="{C32743CC-8C72-403D-BF42-0AF16DD30D56}"/>
          </ac:spMkLst>
        </pc:spChg>
        <pc:spChg chg="add mod">
          <ac:chgData name="Vinny Davies" userId="b3c95d76-c150-4dfb-9197-7b6f01d238ad" providerId="ADAL" clId="{44B94F42-8115-467F-911C-11C6EBB5D11A}" dt="2022-01-21T18:47:15.952" v="24562" actId="207"/>
          <ac:spMkLst>
            <pc:docMk/>
            <pc:sldMk cId="2669067164" sldId="425"/>
            <ac:spMk id="122" creationId="{4FD7E074-0B27-4F92-831E-B390DB40AF9B}"/>
          </ac:spMkLst>
        </pc:spChg>
        <pc:spChg chg="add mod">
          <ac:chgData name="Vinny Davies" userId="b3c95d76-c150-4dfb-9197-7b6f01d238ad" providerId="ADAL" clId="{44B94F42-8115-467F-911C-11C6EBB5D11A}" dt="2022-01-21T18:46:56.052" v="24558" actId="207"/>
          <ac:spMkLst>
            <pc:docMk/>
            <pc:sldMk cId="2669067164" sldId="425"/>
            <ac:spMk id="123" creationId="{6BC28837-9294-4B5B-B529-07BC986BF264}"/>
          </ac:spMkLst>
        </pc:spChg>
        <pc:grpChg chg="add mod">
          <ac:chgData name="Vinny Davies" userId="b3c95d76-c150-4dfb-9197-7b6f01d238ad" providerId="ADAL" clId="{44B94F42-8115-467F-911C-11C6EBB5D11A}" dt="2022-01-14T15:44:47.998" v="6260" actId="164"/>
          <ac:grpSpMkLst>
            <pc:docMk/>
            <pc:sldMk cId="2669067164" sldId="425"/>
            <ac:grpSpMk id="12" creationId="{F2FFF702-6371-404D-82D1-9318CAE11BE8}"/>
          </ac:grpSpMkLst>
        </pc:grpChg>
        <pc:grpChg chg="add mod ord">
          <ac:chgData name="Vinny Davies" userId="b3c95d76-c150-4dfb-9197-7b6f01d238ad" providerId="ADAL" clId="{44B94F42-8115-467F-911C-11C6EBB5D11A}" dt="2022-01-14T17:00:41.773" v="7702" actId="166"/>
          <ac:grpSpMkLst>
            <pc:docMk/>
            <pc:sldMk cId="2669067164" sldId="425"/>
            <ac:grpSpMk id="23" creationId="{D29E79E9-7FF7-4523-8FA6-704CBC58C0BF}"/>
          </ac:grpSpMkLst>
        </pc:grpChg>
        <pc:grpChg chg="add mod ord">
          <ac:chgData name="Vinny Davies" userId="b3c95d76-c150-4dfb-9197-7b6f01d238ad" providerId="ADAL" clId="{44B94F42-8115-467F-911C-11C6EBB5D11A}" dt="2022-01-14T17:00:48.322" v="7704" actId="166"/>
          <ac:grpSpMkLst>
            <pc:docMk/>
            <pc:sldMk cId="2669067164" sldId="425"/>
            <ac:grpSpMk id="34" creationId="{D50026A2-641F-4363-ABD7-E44B127614EF}"/>
          </ac:grpSpMkLst>
        </pc:grpChg>
        <pc:grpChg chg="add mod ord">
          <ac:chgData name="Vinny Davies" userId="b3c95d76-c150-4dfb-9197-7b6f01d238ad" providerId="ADAL" clId="{44B94F42-8115-467F-911C-11C6EBB5D11A}" dt="2022-01-14T17:00:50.616" v="7705" actId="166"/>
          <ac:grpSpMkLst>
            <pc:docMk/>
            <pc:sldMk cId="2669067164" sldId="425"/>
            <ac:grpSpMk id="45" creationId="{DB5E8299-1199-4C2D-B2EE-49468A143755}"/>
          </ac:grpSpMkLst>
        </pc:grpChg>
        <pc:grpChg chg="add mod ord">
          <ac:chgData name="Vinny Davies" userId="b3c95d76-c150-4dfb-9197-7b6f01d238ad" providerId="ADAL" clId="{44B94F42-8115-467F-911C-11C6EBB5D11A}" dt="2022-01-14T17:00:52.762" v="7706" actId="166"/>
          <ac:grpSpMkLst>
            <pc:docMk/>
            <pc:sldMk cId="2669067164" sldId="425"/>
            <ac:grpSpMk id="56" creationId="{2503DF4E-3A07-4893-87F5-029814B0C969}"/>
          </ac:grpSpMkLst>
        </pc:grpChg>
        <pc:grpChg chg="add mod ord">
          <ac:chgData name="Vinny Davies" userId="b3c95d76-c150-4dfb-9197-7b6f01d238ad" providerId="ADAL" clId="{44B94F42-8115-467F-911C-11C6EBB5D11A}" dt="2022-01-14T17:00:54.902" v="7707" actId="166"/>
          <ac:grpSpMkLst>
            <pc:docMk/>
            <pc:sldMk cId="2669067164" sldId="425"/>
            <ac:grpSpMk id="67" creationId="{33A9A90C-4148-4BD2-BAFC-0D3464046C93}"/>
          </ac:grpSpMkLst>
        </pc:grpChg>
        <pc:grpChg chg="add mod ord">
          <ac:chgData name="Vinny Davies" userId="b3c95d76-c150-4dfb-9197-7b6f01d238ad" providerId="ADAL" clId="{44B94F42-8115-467F-911C-11C6EBB5D11A}" dt="2022-01-14T17:00:59.040" v="7708" actId="166"/>
          <ac:grpSpMkLst>
            <pc:docMk/>
            <pc:sldMk cId="2669067164" sldId="425"/>
            <ac:grpSpMk id="78" creationId="{17D259F7-F43D-4A58-A314-1ECC791E1539}"/>
          </ac:grpSpMkLst>
        </pc:grpChg>
        <pc:grpChg chg="add mod ord">
          <ac:chgData name="Vinny Davies" userId="b3c95d76-c150-4dfb-9197-7b6f01d238ad" providerId="ADAL" clId="{44B94F42-8115-467F-911C-11C6EBB5D11A}" dt="2022-01-14T17:01:03.596" v="7710" actId="166"/>
          <ac:grpSpMkLst>
            <pc:docMk/>
            <pc:sldMk cId="2669067164" sldId="425"/>
            <ac:grpSpMk id="89" creationId="{AB94DB09-0E51-4269-8BB3-4BDF9C5245E4}"/>
          </ac:grpSpMkLst>
        </pc:grpChg>
        <pc:grpChg chg="add mod ord">
          <ac:chgData name="Vinny Davies" userId="b3c95d76-c150-4dfb-9197-7b6f01d238ad" providerId="ADAL" clId="{44B94F42-8115-467F-911C-11C6EBB5D11A}" dt="2022-01-14T17:01:01.414" v="7709" actId="166"/>
          <ac:grpSpMkLst>
            <pc:docMk/>
            <pc:sldMk cId="2669067164" sldId="425"/>
            <ac:grpSpMk id="100" creationId="{40233739-BDFD-4419-A18B-AFD500B5D8C0}"/>
          </ac:grpSpMkLst>
        </pc:grpChg>
        <pc:grpChg chg="add mod ord">
          <ac:chgData name="Vinny Davies" userId="b3c95d76-c150-4dfb-9197-7b6f01d238ad" providerId="ADAL" clId="{44B94F42-8115-467F-911C-11C6EBB5D11A}" dt="2022-01-14T17:00:43.856" v="7703" actId="166"/>
          <ac:grpSpMkLst>
            <pc:docMk/>
            <pc:sldMk cId="2669067164" sldId="425"/>
            <ac:grpSpMk id="111" creationId="{6F7FB4EB-8A38-41E0-BBF5-061DB42A4566}"/>
          </ac:grpSpMkLst>
        </pc:grpChg>
        <pc:graphicFrameChg chg="add mod">
          <ac:chgData name="Vinny Davies" userId="b3c95d76-c150-4dfb-9197-7b6f01d238ad" providerId="ADAL" clId="{44B94F42-8115-467F-911C-11C6EBB5D11A}" dt="2022-01-14T15:39:02.165" v="6104" actId="1076"/>
          <ac:graphicFrameMkLst>
            <pc:docMk/>
            <pc:sldMk cId="2669067164" sldId="425"/>
            <ac:graphicFrameMk id="4" creationId="{398368C6-AB12-4B45-9DEE-9457B2A8419D}"/>
          </ac:graphicFrameMkLst>
        </pc:graphicFrame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1" creationId="{95BCF7D8-397D-4566-8BDA-37127D9B3BB5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3" creationId="{5AB24924-E9A7-4DCE-A41A-3D87EDEAC93D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4" creationId="{D7E209F1-EB96-4F16-9602-D1A499ADC100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5" creationId="{4D6D5892-E17D-4665-84FF-44477AFF143B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6" creationId="{03283C60-2040-43F0-AF75-442BBA05F8A2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7" creationId="{DEE7F692-2FE5-4FFA-B97F-3C12A3EBA707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8" creationId="{40A304B9-2F26-4078-BBA8-D975B4849189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19" creationId="{2FDCDF2A-4BFE-41E2-9A8E-0E4F80F23D54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20" creationId="{41F7DBAE-DEFA-4AFB-95A1-412754EC011E}"/>
          </ac:picMkLst>
        </pc:picChg>
        <pc:picChg chg="add mod">
          <ac:chgData name="Vinny Davies" userId="b3c95d76-c150-4dfb-9197-7b6f01d238ad" providerId="ADAL" clId="{44B94F42-8115-467F-911C-11C6EBB5D11A}" dt="2022-01-14T15:44:47.998" v="6260" actId="164"/>
          <ac:picMkLst>
            <pc:docMk/>
            <pc:sldMk cId="2669067164" sldId="425"/>
            <ac:picMk id="21" creationId="{6FE5D618-DDD5-4172-B3E6-033EB767E067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4" creationId="{BF42107A-B3E7-4211-B321-065C80558026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5" creationId="{788745C3-69C1-45C4-BBB5-26B0245BD192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6" creationId="{B8AB5E8D-C469-4EBE-8325-D6456D2F0C29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7" creationId="{E8519A6B-09AF-4D01-A256-1BF5BD9B33CD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8" creationId="{71B1F039-867F-41E0-8D87-F1135F79B5AC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29" creationId="{C37FA030-C5F1-4BD2-B13F-A4198EF7F91D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30" creationId="{DF123BD4-071A-4968-8E6E-2A51B3DE8935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31" creationId="{F8CA7A23-EB13-49B8-8089-D73F7800C0A0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32" creationId="{0541C98B-EE15-4F92-9BBE-B894BC07DD08}"/>
          </ac:picMkLst>
        </pc:picChg>
        <pc:picChg chg="mod">
          <ac:chgData name="Vinny Davies" userId="b3c95d76-c150-4dfb-9197-7b6f01d238ad" providerId="ADAL" clId="{44B94F42-8115-467F-911C-11C6EBB5D11A}" dt="2022-01-14T15:47:32.318" v="6261"/>
          <ac:picMkLst>
            <pc:docMk/>
            <pc:sldMk cId="2669067164" sldId="425"/>
            <ac:picMk id="33" creationId="{1464815F-6528-4E20-849C-2A08B51B8A9D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35" creationId="{F5E116B9-6A40-4419-9FB9-D7BA0BBC77B0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36" creationId="{D21253F6-C2F8-48D9-B74A-2E019122E140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37" creationId="{B3525257-29AE-4F3A-BDB8-2966DF6F27D4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38" creationId="{19A630FA-166C-4F8D-850F-72A20B31D46B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39" creationId="{E6B63A78-62A6-400D-A5A3-FDA092F6AD46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40" creationId="{1E60C90A-AAD3-4E93-9574-DA44C2B7F2C0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41" creationId="{576B49B4-66C2-4D78-9EA0-174671FF6B01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42" creationId="{5FD5C75C-A4D1-4813-93B0-C58AA00A4885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43" creationId="{BBBD79C6-0F86-4DD7-969F-3F67808F7CCB}"/>
          </ac:picMkLst>
        </pc:picChg>
        <pc:picChg chg="mod">
          <ac:chgData name="Vinny Davies" userId="b3c95d76-c150-4dfb-9197-7b6f01d238ad" providerId="ADAL" clId="{44B94F42-8115-467F-911C-11C6EBB5D11A}" dt="2022-01-14T15:47:33.675" v="6262"/>
          <ac:picMkLst>
            <pc:docMk/>
            <pc:sldMk cId="2669067164" sldId="425"/>
            <ac:picMk id="44" creationId="{D03C699E-DA08-4929-84F0-30030149497B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46" creationId="{926A0AAD-F076-4274-9F71-DC218A6577D4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47" creationId="{1C89D41C-4431-4731-9EE2-772A1056A64D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48" creationId="{1BB9E7C4-C342-4708-847E-0FF17DFD6C27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49" creationId="{201D2B70-9E51-4832-B857-60C9F6925587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0" creationId="{824D0495-B13E-4380-8AB9-B90D0A72AA05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1" creationId="{ADFDA8DE-C3BE-4821-883B-121EC746C088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2" creationId="{E9C7E62D-64C0-4949-98E0-3F465455C573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3" creationId="{4C7A6903-946A-4E5C-A9D8-3C97CAE487CA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4" creationId="{699A868D-5C7D-4180-ACA0-2A87D93EB850}"/>
          </ac:picMkLst>
        </pc:picChg>
        <pc:picChg chg="mod">
          <ac:chgData name="Vinny Davies" userId="b3c95d76-c150-4dfb-9197-7b6f01d238ad" providerId="ADAL" clId="{44B94F42-8115-467F-911C-11C6EBB5D11A}" dt="2022-01-14T15:47:34.241" v="6263"/>
          <ac:picMkLst>
            <pc:docMk/>
            <pc:sldMk cId="2669067164" sldId="425"/>
            <ac:picMk id="55" creationId="{93DA2AD1-9346-47F8-B429-379ED030AF0A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57" creationId="{114D6867-AB26-4E34-9942-74A2D07FC310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58" creationId="{019CE514-FFAE-4D7D-A348-A2AE6033E85F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59" creationId="{B05C2B39-E494-47AA-BBB3-F7777B3D7370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0" creationId="{A04610E3-0F74-4187-B83A-28E8930B4623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1" creationId="{33B882F4-DE73-4D30-B616-16D53234FC5D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2" creationId="{226DB70C-6A3A-4270-A646-F0182EE2B217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3" creationId="{49FE761A-B71F-4FB4-A113-495AB65A05E5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4" creationId="{CADE95CC-5CE6-48F3-A4AD-A4DBFF7BF275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5" creationId="{BB9133F8-55FE-47D2-94FD-FE594B71DD71}"/>
          </ac:picMkLst>
        </pc:picChg>
        <pc:picChg chg="mod">
          <ac:chgData name="Vinny Davies" userId="b3c95d76-c150-4dfb-9197-7b6f01d238ad" providerId="ADAL" clId="{44B94F42-8115-467F-911C-11C6EBB5D11A}" dt="2022-01-14T15:47:34.847" v="6264"/>
          <ac:picMkLst>
            <pc:docMk/>
            <pc:sldMk cId="2669067164" sldId="425"/>
            <ac:picMk id="66" creationId="{2E2EB8DC-1F53-4FFB-BE60-84A495E76D92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68" creationId="{418E0082-BD59-4902-BB1A-931C72BDF0ED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69" creationId="{E9DF88D3-02B2-4581-81FE-8A8B1ABB6F95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0" creationId="{2CB5D27A-2049-40A5-8D1C-FF13CE8BF470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1" creationId="{06F6C2E4-36BE-4D57-846E-C6C43C7DACA7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2" creationId="{BD0B519C-4768-47C7-886D-73BBF9991934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3" creationId="{9075EF7E-A90B-45F1-8B18-D063B419A81B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4" creationId="{FCF6281E-B1C2-412A-ABEA-4A270B1F5F14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5" creationId="{02A07478-BE10-42C3-8433-C63B17AD076B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6" creationId="{399CC976-86A9-4344-8EFA-80F0FCA1850B}"/>
          </ac:picMkLst>
        </pc:picChg>
        <pc:picChg chg="mod">
          <ac:chgData name="Vinny Davies" userId="b3c95d76-c150-4dfb-9197-7b6f01d238ad" providerId="ADAL" clId="{44B94F42-8115-467F-911C-11C6EBB5D11A}" dt="2022-01-14T15:47:35.431" v="6265"/>
          <ac:picMkLst>
            <pc:docMk/>
            <pc:sldMk cId="2669067164" sldId="425"/>
            <ac:picMk id="77" creationId="{A9B2A39A-ABAB-4BB7-B426-E57249715D19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79" creationId="{6221694E-0B9C-45FE-A514-4FFA30CF3E1A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0" creationId="{7AE7E8E6-B84A-4341-BC81-504A37D35506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1" creationId="{7FF3B380-5C93-4748-8027-E973AC0B6037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2" creationId="{B8026283-E394-465E-BC85-F04DDDF9653F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3" creationId="{70B72DF8-19D6-493C-B7DE-D4224F7E5769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4" creationId="{383B155C-0096-47A5-9360-78A578170246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5" creationId="{234C1A9C-2DDB-468A-807D-BDFBB36460D1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6" creationId="{8965BF57-317A-42C7-ACB9-411EAEF8FB40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7" creationId="{EE1CA8B5-61E7-489F-A8AB-9F4BACC5699D}"/>
          </ac:picMkLst>
        </pc:picChg>
        <pc:picChg chg="mod">
          <ac:chgData name="Vinny Davies" userId="b3c95d76-c150-4dfb-9197-7b6f01d238ad" providerId="ADAL" clId="{44B94F42-8115-467F-911C-11C6EBB5D11A}" dt="2022-01-14T15:47:36.080" v="6266"/>
          <ac:picMkLst>
            <pc:docMk/>
            <pc:sldMk cId="2669067164" sldId="425"/>
            <ac:picMk id="88" creationId="{66EA2B56-02E4-406E-9311-3EC82F6457D7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0" creationId="{EDFB76C9-69F9-4F7A-BAAD-67C139885180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1" creationId="{6D626D56-E344-4FF3-8114-B33E250934AB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2" creationId="{0BAEF12A-87E1-437E-BADD-181213695E4D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3" creationId="{7A36E40D-4AD5-471A-B49E-F9666C83CDFC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4" creationId="{8FE597BE-468B-4865-822B-28BB47EDE6E9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5" creationId="{9BB93B50-2D99-43A6-9A04-3188768D059A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6" creationId="{AFCDF1F7-36AD-4B74-8BB1-8EE1194ACED8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7" creationId="{18A209F3-531F-4852-A3E2-1DF3680009AC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8" creationId="{E54C6DC8-3914-4E4C-B69F-11015571335B}"/>
          </ac:picMkLst>
        </pc:picChg>
        <pc:picChg chg="mod">
          <ac:chgData name="Vinny Davies" userId="b3c95d76-c150-4dfb-9197-7b6f01d238ad" providerId="ADAL" clId="{44B94F42-8115-467F-911C-11C6EBB5D11A}" dt="2022-01-14T15:47:36.713" v="6267"/>
          <ac:picMkLst>
            <pc:docMk/>
            <pc:sldMk cId="2669067164" sldId="425"/>
            <ac:picMk id="99" creationId="{B1ADEE86-0C79-45B1-90B4-649710D8CF59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1" creationId="{D10716C0-1FBB-42CC-9BC4-F9DA09FE89D1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2" creationId="{70389ECF-6CE6-47CB-AD34-2383E8D6C52E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3" creationId="{715CE7DE-81CD-49DD-80DE-600EAE468E17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4" creationId="{CD7A8439-ACAC-4D03-A786-90F5491DE976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5" creationId="{B7BE94C6-EB10-40FA-AC07-20E514B30A03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6" creationId="{8C37A100-99F5-4C2D-B140-9A3762F62AEA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7" creationId="{9C3DBA7A-718B-4801-83B0-4502A0A2FFCA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8" creationId="{B200D2A2-4F01-4778-A7A7-338E7D77E4DA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09" creationId="{8A992D66-BABA-483C-BA8A-6A288FC600E5}"/>
          </ac:picMkLst>
        </pc:picChg>
        <pc:picChg chg="mod">
          <ac:chgData name="Vinny Davies" userId="b3c95d76-c150-4dfb-9197-7b6f01d238ad" providerId="ADAL" clId="{44B94F42-8115-467F-911C-11C6EBB5D11A}" dt="2022-01-14T15:47:37.319" v="6268"/>
          <ac:picMkLst>
            <pc:docMk/>
            <pc:sldMk cId="2669067164" sldId="425"/>
            <ac:picMk id="110" creationId="{1A10E6B1-7ECE-4A39-9710-91EF565CF4B9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2" creationId="{B11B9C37-DDB0-445E-B7AB-24FD37583C6A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3" creationId="{F1C6D837-DAEC-4D32-A38E-EDF3FE75EADF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4" creationId="{FE7C9582-E5F7-48DB-B835-3F9AF60925BC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5" creationId="{344C772C-0492-49B3-AB61-F8FFB8926C71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6" creationId="{D80B25BF-06FA-42B7-822B-13A765053A19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7" creationId="{12024581-5A35-4AA5-BC9B-C71C65B739AC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8" creationId="{97BD77E5-6F19-4865-B524-702A789E7A67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19" creationId="{FEE2ED81-A1FA-4951-8821-5289AA5F8901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20" creationId="{ECD06CBE-F1FD-4E21-B603-72348AF19AD7}"/>
          </ac:picMkLst>
        </pc:picChg>
        <pc:picChg chg="mod">
          <ac:chgData name="Vinny Davies" userId="b3c95d76-c150-4dfb-9197-7b6f01d238ad" providerId="ADAL" clId="{44B94F42-8115-467F-911C-11C6EBB5D11A}" dt="2022-01-14T15:48:24.535" v="6276"/>
          <ac:picMkLst>
            <pc:docMk/>
            <pc:sldMk cId="2669067164" sldId="425"/>
            <ac:picMk id="121" creationId="{982F6126-FEB5-4AEC-85A7-8398E5B76B90}"/>
          </ac:picMkLst>
        </pc:picChg>
        <pc:picChg chg="add del mod">
          <ac:chgData name="Vinny Davies" userId="b3c95d76-c150-4dfb-9197-7b6f01d238ad" providerId="ADAL" clId="{44B94F42-8115-467F-911C-11C6EBB5D11A}" dt="2022-01-14T15:43:12.390" v="6224" actId="478"/>
          <ac:picMkLst>
            <pc:docMk/>
            <pc:sldMk cId="2669067164" sldId="425"/>
            <ac:picMk id="2050" creationId="{D1E784D5-879E-4AB0-978A-4B3D2E3E79B8}"/>
          </ac:picMkLst>
        </pc:picChg>
      </pc:sldChg>
      <pc:sldChg chg="addSp delSp modSp add mod ord">
        <pc:chgData name="Vinny Davies" userId="b3c95d76-c150-4dfb-9197-7b6f01d238ad" providerId="ADAL" clId="{44B94F42-8115-467F-911C-11C6EBB5D11A}" dt="2022-01-21T18:47:36.734" v="24566" actId="207"/>
        <pc:sldMkLst>
          <pc:docMk/>
          <pc:sldMk cId="1018846922" sldId="426"/>
        </pc:sldMkLst>
        <pc:spChg chg="mod">
          <ac:chgData name="Vinny Davies" userId="b3c95d76-c150-4dfb-9197-7b6f01d238ad" providerId="ADAL" clId="{44B94F42-8115-467F-911C-11C6EBB5D11A}" dt="2022-01-18T11:55:20.667" v="14063" actId="113"/>
          <ac:spMkLst>
            <pc:docMk/>
            <pc:sldMk cId="1018846922" sldId="426"/>
            <ac:spMk id="2" creationId="{D46AF4FE-034E-4720-B5CA-4D0D0533AF19}"/>
          </ac:spMkLst>
        </pc:spChg>
        <pc:spChg chg="del mod">
          <ac:chgData name="Vinny Davies" userId="b3c95d76-c150-4dfb-9197-7b6f01d238ad" providerId="ADAL" clId="{44B94F42-8115-467F-911C-11C6EBB5D11A}" dt="2022-01-14T16:10:42.600" v="6886" actId="478"/>
          <ac:spMkLst>
            <pc:docMk/>
            <pc:sldMk cId="1018846922" sldId="426"/>
            <ac:spMk id="3" creationId="{0B914484-0BCB-45BF-80D2-F31CFE973600}"/>
          </ac:spMkLst>
        </pc:spChg>
        <pc:spChg chg="add del mod">
          <ac:chgData name="Vinny Davies" userId="b3c95d76-c150-4dfb-9197-7b6f01d238ad" providerId="ADAL" clId="{44B94F42-8115-467F-911C-11C6EBB5D11A}" dt="2022-01-14T16:10:21.323" v="6881"/>
          <ac:spMkLst>
            <pc:docMk/>
            <pc:sldMk cId="1018846922" sldId="426"/>
            <ac:spMk id="5" creationId="{124FB941-CD40-4DBB-99A6-A337DE87D25E}"/>
          </ac:spMkLst>
        </pc:spChg>
        <pc:spChg chg="add del mod">
          <ac:chgData name="Vinny Davies" userId="b3c95d76-c150-4dfb-9197-7b6f01d238ad" providerId="ADAL" clId="{44B94F42-8115-467F-911C-11C6EBB5D11A}" dt="2022-01-14T16:10:21.323" v="6881"/>
          <ac:spMkLst>
            <pc:docMk/>
            <pc:sldMk cId="1018846922" sldId="426"/>
            <ac:spMk id="6" creationId="{0505B519-17AD-4AAC-B0AB-F6893EEC9000}"/>
          </ac:spMkLst>
        </pc:spChg>
        <pc:spChg chg="add del mod">
          <ac:chgData name="Vinny Davies" userId="b3c95d76-c150-4dfb-9197-7b6f01d238ad" providerId="ADAL" clId="{44B94F42-8115-467F-911C-11C6EBB5D11A}" dt="2022-01-14T16:10:21.323" v="6881"/>
          <ac:spMkLst>
            <pc:docMk/>
            <pc:sldMk cId="1018846922" sldId="426"/>
            <ac:spMk id="7" creationId="{055F26A5-ECEF-4700-B954-2E375944EB5F}"/>
          </ac:spMkLst>
        </pc:spChg>
        <pc:spChg chg="add del mod">
          <ac:chgData name="Vinny Davies" userId="b3c95d76-c150-4dfb-9197-7b6f01d238ad" providerId="ADAL" clId="{44B94F42-8115-467F-911C-11C6EBB5D11A}" dt="2022-01-14T16:10:21.323" v="6881"/>
          <ac:spMkLst>
            <pc:docMk/>
            <pc:sldMk cId="1018846922" sldId="426"/>
            <ac:spMk id="8" creationId="{BD8444E3-DE66-45B4-803D-4224C3674DA7}"/>
          </ac:spMkLst>
        </pc:spChg>
        <pc:spChg chg="add del mod">
          <ac:chgData name="Vinny Davies" userId="b3c95d76-c150-4dfb-9197-7b6f01d238ad" providerId="ADAL" clId="{44B94F42-8115-467F-911C-11C6EBB5D11A}" dt="2022-01-14T16:10:21.323" v="6881"/>
          <ac:spMkLst>
            <pc:docMk/>
            <pc:sldMk cId="1018846922" sldId="426"/>
            <ac:spMk id="9" creationId="{3047B1DC-43E9-41A3-889E-A9A9CC69374D}"/>
          </ac:spMkLst>
        </pc:spChg>
        <pc:spChg chg="add del mod">
          <ac:chgData name="Vinny Davies" userId="b3c95d76-c150-4dfb-9197-7b6f01d238ad" providerId="ADAL" clId="{44B94F42-8115-467F-911C-11C6EBB5D11A}" dt="2022-01-17T10:35:29.295" v="8951" actId="20577"/>
          <ac:spMkLst>
            <pc:docMk/>
            <pc:sldMk cId="1018846922" sldId="426"/>
            <ac:spMk id="10" creationId="{69D8C77B-C4DD-4134-A140-F0881847BA15}"/>
          </ac:spMkLst>
        </pc:spChg>
        <pc:spChg chg="add del mod">
          <ac:chgData name="Vinny Davies" userId="b3c95d76-c150-4dfb-9197-7b6f01d238ad" providerId="ADAL" clId="{44B94F42-8115-467F-911C-11C6EBB5D11A}" dt="2022-01-14T17:01:31.479" v="7716" actId="478"/>
          <ac:spMkLst>
            <pc:docMk/>
            <pc:sldMk cId="1018846922" sldId="426"/>
            <ac:spMk id="12" creationId="{9C151BA5-EA51-4870-9783-9948A4CD5F46}"/>
          </ac:spMkLst>
        </pc:spChg>
        <pc:spChg chg="add del mod">
          <ac:chgData name="Vinny Davies" userId="b3c95d76-c150-4dfb-9197-7b6f01d238ad" providerId="ADAL" clId="{44B94F42-8115-467F-911C-11C6EBB5D11A}" dt="2022-01-21T18:47:36.734" v="24566" actId="207"/>
          <ac:spMkLst>
            <pc:docMk/>
            <pc:sldMk cId="1018846922" sldId="426"/>
            <ac:spMk id="13" creationId="{D49597EB-2D13-4FE1-8546-CBB771D2BFA4}"/>
          </ac:spMkLst>
        </pc:spChg>
        <pc:spChg chg="add del mod">
          <ac:chgData name="Vinny Davies" userId="b3c95d76-c150-4dfb-9197-7b6f01d238ad" providerId="ADAL" clId="{44B94F42-8115-467F-911C-11C6EBB5D11A}" dt="2022-01-21T18:47:36.734" v="24566" actId="207"/>
          <ac:spMkLst>
            <pc:docMk/>
            <pc:sldMk cId="1018846922" sldId="426"/>
            <ac:spMk id="14" creationId="{E4268A91-D7FF-4690-8E49-341EC73626B0}"/>
          </ac:spMkLst>
        </pc:spChg>
        <pc:spChg chg="add del mod">
          <ac:chgData name="Vinny Davies" userId="b3c95d76-c150-4dfb-9197-7b6f01d238ad" providerId="ADAL" clId="{44B94F42-8115-467F-911C-11C6EBB5D11A}" dt="2022-01-14T17:01:32.213" v="7717" actId="478"/>
          <ac:spMkLst>
            <pc:docMk/>
            <pc:sldMk cId="1018846922" sldId="426"/>
            <ac:spMk id="15" creationId="{5E89F4E5-EC3D-4591-BA8B-112B8C6C4BD6}"/>
          </ac:spMkLst>
        </pc:spChg>
        <pc:spChg chg="add del mod">
          <ac:chgData name="Vinny Davies" userId="b3c95d76-c150-4dfb-9197-7b6f01d238ad" providerId="ADAL" clId="{44B94F42-8115-467F-911C-11C6EBB5D11A}" dt="2022-01-21T18:47:36.734" v="24566" actId="207"/>
          <ac:spMkLst>
            <pc:docMk/>
            <pc:sldMk cId="1018846922" sldId="426"/>
            <ac:spMk id="16" creationId="{81BACA34-51F4-4C9A-BF31-8323EA707A2D}"/>
          </ac:spMkLst>
        </pc:spChg>
        <pc:spChg chg="add mod">
          <ac:chgData name="Vinny Davies" userId="b3c95d76-c150-4dfb-9197-7b6f01d238ad" providerId="ADAL" clId="{44B94F42-8115-467F-911C-11C6EBB5D11A}" dt="2022-01-21T18:47:23.575" v="24564" actId="571"/>
          <ac:spMkLst>
            <pc:docMk/>
            <pc:sldMk cId="1018846922" sldId="426"/>
            <ac:spMk id="17" creationId="{7207177E-ACCF-414D-A425-9F58E029D5A7}"/>
          </ac:spMkLst>
        </pc:spChg>
        <pc:spChg chg="add mod">
          <ac:chgData name="Vinny Davies" userId="b3c95d76-c150-4dfb-9197-7b6f01d238ad" providerId="ADAL" clId="{44B94F42-8115-467F-911C-11C6EBB5D11A}" dt="2022-01-21T18:47:23.575" v="24564" actId="571"/>
          <ac:spMkLst>
            <pc:docMk/>
            <pc:sldMk cId="1018846922" sldId="426"/>
            <ac:spMk id="18" creationId="{31EF77B5-C1BE-498B-8316-8B9275A004CC}"/>
          </ac:spMkLst>
        </pc:spChg>
        <pc:spChg chg="add del mod">
          <ac:chgData name="Vinny Davies" userId="b3c95d76-c150-4dfb-9197-7b6f01d238ad" providerId="ADAL" clId="{44B94F42-8115-467F-911C-11C6EBB5D11A}" dt="2022-01-14T16:10:52.352" v="6888" actId="478"/>
          <ac:spMkLst>
            <pc:docMk/>
            <pc:sldMk cId="1018846922" sldId="426"/>
            <ac:spMk id="18" creationId="{5285A32F-0CE4-4800-9468-D73828A8E8BB}"/>
          </ac:spMkLst>
        </pc:spChg>
        <pc:spChg chg="add del mod">
          <ac:chgData name="Vinny Davies" userId="b3c95d76-c150-4dfb-9197-7b6f01d238ad" providerId="ADAL" clId="{44B94F42-8115-467F-911C-11C6EBB5D11A}" dt="2022-01-14T16:10:52.352" v="6888" actId="478"/>
          <ac:spMkLst>
            <pc:docMk/>
            <pc:sldMk cId="1018846922" sldId="426"/>
            <ac:spMk id="19" creationId="{7674A6DA-1F53-4248-B4CA-621F63EFCC17}"/>
          </ac:spMkLst>
        </pc:spChg>
        <pc:spChg chg="add mod">
          <ac:chgData name="Vinny Davies" userId="b3c95d76-c150-4dfb-9197-7b6f01d238ad" providerId="ADAL" clId="{44B94F42-8115-467F-911C-11C6EBB5D11A}" dt="2022-01-21T18:47:23.575" v="24564" actId="571"/>
          <ac:spMkLst>
            <pc:docMk/>
            <pc:sldMk cId="1018846922" sldId="426"/>
            <ac:spMk id="19" creationId="{8039F8AA-6231-43A3-86D5-1E622158C68A}"/>
          </ac:spMkLst>
        </pc:spChg>
        <pc:spChg chg="add del mod">
          <ac:chgData name="Vinny Davies" userId="b3c95d76-c150-4dfb-9197-7b6f01d238ad" providerId="ADAL" clId="{44B94F42-8115-467F-911C-11C6EBB5D11A}" dt="2022-01-14T16:10:52.352" v="6888" actId="478"/>
          <ac:spMkLst>
            <pc:docMk/>
            <pc:sldMk cId="1018846922" sldId="426"/>
            <ac:spMk id="20" creationId="{171591C5-D6A2-4998-9523-0235F39403DD}"/>
          </ac:spMkLst>
        </pc:spChg>
        <pc:spChg chg="add del mod">
          <ac:chgData name="Vinny Davies" userId="b3c95d76-c150-4dfb-9197-7b6f01d238ad" providerId="ADAL" clId="{44B94F42-8115-467F-911C-11C6EBB5D11A}" dt="2022-01-14T16:10:52.352" v="6888" actId="478"/>
          <ac:spMkLst>
            <pc:docMk/>
            <pc:sldMk cId="1018846922" sldId="426"/>
            <ac:spMk id="21" creationId="{66591B4A-15F5-4DE4-A408-81D71E8E8EDD}"/>
          </ac:spMkLst>
        </pc:spChg>
        <pc:spChg chg="add del mod">
          <ac:chgData name="Vinny Davies" userId="b3c95d76-c150-4dfb-9197-7b6f01d238ad" providerId="ADAL" clId="{44B94F42-8115-467F-911C-11C6EBB5D11A}" dt="2022-01-14T16:10:52.352" v="6888" actId="478"/>
          <ac:spMkLst>
            <pc:docMk/>
            <pc:sldMk cId="1018846922" sldId="426"/>
            <ac:spMk id="22" creationId="{108742DF-4FEA-4F6A-84E8-AD9DCD40FF7F}"/>
          </ac:spMkLst>
        </pc:spChg>
        <pc:spChg chg="add del mod">
          <ac:chgData name="Vinny Davies" userId="b3c95d76-c150-4dfb-9197-7b6f01d238ad" providerId="ADAL" clId="{44B94F42-8115-467F-911C-11C6EBB5D11A}" dt="2022-01-14T16:10:44.799" v="6887" actId="478"/>
          <ac:spMkLst>
            <pc:docMk/>
            <pc:sldMk cId="1018846922" sldId="426"/>
            <ac:spMk id="25" creationId="{908B8220-66DE-40A7-B0AC-4D690179F74C}"/>
          </ac:spMkLst>
        </pc:spChg>
        <pc:spChg chg="add del mod">
          <ac:chgData name="Vinny Davies" userId="b3c95d76-c150-4dfb-9197-7b6f01d238ad" providerId="ADAL" clId="{44B94F42-8115-467F-911C-11C6EBB5D11A}" dt="2022-01-14T16:10:56.817" v="6890" actId="478"/>
          <ac:spMkLst>
            <pc:docMk/>
            <pc:sldMk cId="1018846922" sldId="426"/>
            <ac:spMk id="26" creationId="{4FA1DE88-6BF5-44DD-9D93-6A286B3EBECA}"/>
          </ac:spMkLst>
        </pc:spChg>
        <pc:spChg chg="add del mod">
          <ac:chgData name="Vinny Davies" userId="b3c95d76-c150-4dfb-9197-7b6f01d238ad" providerId="ADAL" clId="{44B94F42-8115-467F-911C-11C6EBB5D11A}" dt="2022-01-14T17:01:22.902" v="7711" actId="478"/>
          <ac:spMkLst>
            <pc:docMk/>
            <pc:sldMk cId="1018846922" sldId="426"/>
            <ac:spMk id="28" creationId="{81DACC17-0CCF-4338-B7A0-4007514F7D61}"/>
          </ac:spMkLst>
        </pc:spChg>
        <pc:spChg chg="add del mod">
          <ac:chgData name="Vinny Davies" userId="b3c95d76-c150-4dfb-9197-7b6f01d238ad" providerId="ADAL" clId="{44B94F42-8115-467F-911C-11C6EBB5D11A}" dt="2022-01-21T18:47:28.144" v="24565" actId="207"/>
          <ac:spMkLst>
            <pc:docMk/>
            <pc:sldMk cId="1018846922" sldId="426"/>
            <ac:spMk id="29" creationId="{2D4FD1F0-29EF-413A-B5C9-756B257C13FA}"/>
          </ac:spMkLst>
        </pc:spChg>
        <pc:spChg chg="add del mod">
          <ac:chgData name="Vinny Davies" userId="b3c95d76-c150-4dfb-9197-7b6f01d238ad" providerId="ADAL" clId="{44B94F42-8115-467F-911C-11C6EBB5D11A}" dt="2022-01-21T18:47:28.144" v="24565" actId="207"/>
          <ac:spMkLst>
            <pc:docMk/>
            <pc:sldMk cId="1018846922" sldId="426"/>
            <ac:spMk id="30" creationId="{6AB1E6C0-CDFC-4B89-8161-D6F85FAA0A66}"/>
          </ac:spMkLst>
        </pc:spChg>
        <pc:spChg chg="add del mod">
          <ac:chgData name="Vinny Davies" userId="b3c95d76-c150-4dfb-9197-7b6f01d238ad" providerId="ADAL" clId="{44B94F42-8115-467F-911C-11C6EBB5D11A}" dt="2022-01-14T17:01:23.513" v="7712" actId="478"/>
          <ac:spMkLst>
            <pc:docMk/>
            <pc:sldMk cId="1018846922" sldId="426"/>
            <ac:spMk id="31" creationId="{21F975F3-42C7-410E-B1B2-D621B071B569}"/>
          </ac:spMkLst>
        </pc:spChg>
        <pc:spChg chg="add del mod">
          <ac:chgData name="Vinny Davies" userId="b3c95d76-c150-4dfb-9197-7b6f01d238ad" providerId="ADAL" clId="{44B94F42-8115-467F-911C-11C6EBB5D11A}" dt="2022-01-21T18:47:28.144" v="24565" actId="207"/>
          <ac:spMkLst>
            <pc:docMk/>
            <pc:sldMk cId="1018846922" sldId="426"/>
            <ac:spMk id="32" creationId="{C03F5C78-5933-4C46-B1CE-E9D1C099BDE9}"/>
          </ac:spMkLst>
        </pc:spChg>
        <pc:spChg chg="add mod">
          <ac:chgData name="Vinny Davies" userId="b3c95d76-c150-4dfb-9197-7b6f01d238ad" providerId="ADAL" clId="{44B94F42-8115-467F-911C-11C6EBB5D11A}" dt="2022-01-21T18:47:28.144" v="24565" actId="207"/>
          <ac:spMkLst>
            <pc:docMk/>
            <pc:sldMk cId="1018846922" sldId="426"/>
            <ac:spMk id="33" creationId="{ED9D160D-8BA8-419C-8EF9-AC3FE9712668}"/>
          </ac:spMkLst>
        </pc:spChg>
        <pc:spChg chg="add mod">
          <ac:chgData name="Vinny Davies" userId="b3c95d76-c150-4dfb-9197-7b6f01d238ad" providerId="ADAL" clId="{44B94F42-8115-467F-911C-11C6EBB5D11A}" dt="2022-01-21T18:47:28.144" v="24565" actId="207"/>
          <ac:spMkLst>
            <pc:docMk/>
            <pc:sldMk cId="1018846922" sldId="426"/>
            <ac:spMk id="34" creationId="{D46FAA5E-26DC-45A4-BB59-62FCEBCB003F}"/>
          </ac:spMkLst>
        </pc:spChg>
        <pc:spChg chg="add mod">
          <ac:chgData name="Vinny Davies" userId="b3c95d76-c150-4dfb-9197-7b6f01d238ad" providerId="ADAL" clId="{44B94F42-8115-467F-911C-11C6EBB5D11A}" dt="2022-01-21T18:47:36.734" v="24566" actId="207"/>
          <ac:spMkLst>
            <pc:docMk/>
            <pc:sldMk cId="1018846922" sldId="426"/>
            <ac:spMk id="35" creationId="{6D3F4C1C-2C28-4CDB-B548-DB7F2B4FC0BF}"/>
          </ac:spMkLst>
        </pc:spChg>
        <pc:spChg chg="add mod">
          <ac:chgData name="Vinny Davies" userId="b3c95d76-c150-4dfb-9197-7b6f01d238ad" providerId="ADAL" clId="{44B94F42-8115-467F-911C-11C6EBB5D11A}" dt="2022-01-21T18:47:36.734" v="24566" actId="207"/>
          <ac:spMkLst>
            <pc:docMk/>
            <pc:sldMk cId="1018846922" sldId="426"/>
            <ac:spMk id="36" creationId="{09167B0F-2178-4DE0-93D4-2E1246BD5B2F}"/>
          </ac:spMkLst>
        </pc:spChg>
        <pc:graphicFrameChg chg="add del mod">
          <ac:chgData name="Vinny Davies" userId="b3c95d76-c150-4dfb-9197-7b6f01d238ad" providerId="ADAL" clId="{44B94F42-8115-467F-911C-11C6EBB5D11A}" dt="2022-01-14T16:10:21.323" v="6881"/>
          <ac:graphicFrameMkLst>
            <pc:docMk/>
            <pc:sldMk cId="1018846922" sldId="426"/>
            <ac:graphicFrameMk id="4" creationId="{E724BE14-C432-4E94-A708-0CF90FC676A0}"/>
          </ac:graphicFrameMkLst>
        </pc:graphicFrameChg>
        <pc:graphicFrameChg chg="add del mod modGraphic">
          <ac:chgData name="Vinny Davies" userId="b3c95d76-c150-4dfb-9197-7b6f01d238ad" providerId="ADAL" clId="{44B94F42-8115-467F-911C-11C6EBB5D11A}" dt="2022-01-14T16:16:12.191" v="7048" actId="478"/>
          <ac:graphicFrameMkLst>
            <pc:docMk/>
            <pc:sldMk cId="1018846922" sldId="426"/>
            <ac:graphicFrameMk id="11" creationId="{26EA68A0-0B28-4BEC-BB75-A582831F561C}"/>
          </ac:graphicFrameMkLst>
        </pc:graphicFrameChg>
        <pc:graphicFrameChg chg="add del mod">
          <ac:chgData name="Vinny Davies" userId="b3c95d76-c150-4dfb-9197-7b6f01d238ad" providerId="ADAL" clId="{44B94F42-8115-467F-911C-11C6EBB5D11A}" dt="2022-01-14T16:10:52.352" v="6888" actId="478"/>
          <ac:graphicFrameMkLst>
            <pc:docMk/>
            <pc:sldMk cId="1018846922" sldId="426"/>
            <ac:graphicFrameMk id="17" creationId="{AD14C523-3559-4D5F-88BB-FD7D390FB027}"/>
          </ac:graphicFrameMkLst>
        </pc:graphicFrameChg>
        <pc:graphicFrameChg chg="add del mod">
          <ac:chgData name="Vinny Davies" userId="b3c95d76-c150-4dfb-9197-7b6f01d238ad" providerId="ADAL" clId="{44B94F42-8115-467F-911C-11C6EBB5D11A}" dt="2022-01-14T16:16:11.829" v="7047" actId="478"/>
          <ac:graphicFrameMkLst>
            <pc:docMk/>
            <pc:sldMk cId="1018846922" sldId="426"/>
            <ac:graphicFrameMk id="27" creationId="{5C5FDEC1-E0B6-4510-9900-D8F061D6256D}"/>
          </ac:graphicFrameMkLst>
        </pc:graphicFrameChg>
        <pc:cxnChg chg="add del mod">
          <ac:chgData name="Vinny Davies" userId="b3c95d76-c150-4dfb-9197-7b6f01d238ad" providerId="ADAL" clId="{44B94F42-8115-467F-911C-11C6EBB5D11A}" dt="2022-01-14T16:16:11.829" v="7047" actId="478"/>
          <ac:cxnSpMkLst>
            <pc:docMk/>
            <pc:sldMk cId="1018846922" sldId="426"/>
            <ac:cxnSpMk id="23" creationId="{3D3BDE0E-190D-4B9C-A99B-12BB66039AEF}"/>
          </ac:cxnSpMkLst>
        </pc:cxnChg>
      </pc:sldChg>
      <pc:sldChg chg="modSp add del mod">
        <pc:chgData name="Vinny Davies" userId="b3c95d76-c150-4dfb-9197-7b6f01d238ad" providerId="ADAL" clId="{44B94F42-8115-467F-911C-11C6EBB5D11A}" dt="2022-01-14T16:40:06.240" v="7411" actId="2696"/>
        <pc:sldMkLst>
          <pc:docMk/>
          <pc:sldMk cId="2625053553" sldId="427"/>
        </pc:sldMkLst>
        <pc:spChg chg="mod">
          <ac:chgData name="Vinny Davies" userId="b3c95d76-c150-4dfb-9197-7b6f01d238ad" providerId="ADAL" clId="{44B94F42-8115-467F-911C-11C6EBB5D11A}" dt="2022-01-14T16:13:44.024" v="7037" actId="20577"/>
          <ac:spMkLst>
            <pc:docMk/>
            <pc:sldMk cId="2625053553" sldId="427"/>
            <ac:spMk id="3" creationId="{0B914484-0BCB-45BF-80D2-F31CFE973600}"/>
          </ac:spMkLst>
        </pc:spChg>
      </pc:sldChg>
      <pc:sldChg chg="addSp delSp modSp add del mod modAnim">
        <pc:chgData name="Vinny Davies" userId="b3c95d76-c150-4dfb-9197-7b6f01d238ad" providerId="ADAL" clId="{44B94F42-8115-467F-911C-11C6EBB5D11A}" dt="2022-01-14T16:29:50.506" v="7290" actId="47"/>
        <pc:sldMkLst>
          <pc:docMk/>
          <pc:sldMk cId="2047185729" sldId="428"/>
        </pc:sldMkLst>
        <pc:spChg chg="del">
          <ac:chgData name="Vinny Davies" userId="b3c95d76-c150-4dfb-9197-7b6f01d238ad" providerId="ADAL" clId="{44B94F42-8115-467F-911C-11C6EBB5D11A}" dt="2022-01-14T16:17:15.263" v="7060" actId="478"/>
          <ac:spMkLst>
            <pc:docMk/>
            <pc:sldMk cId="2047185729" sldId="428"/>
            <ac:spMk id="10" creationId="{69D8C77B-C4DD-4134-A140-F0881847BA15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12" creationId="{9C151BA5-EA51-4870-9783-9948A4CD5F46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13" creationId="{D49597EB-2D13-4FE1-8546-CBB771D2BFA4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14" creationId="{E4268A91-D7FF-4690-8E49-341EC73626B0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15" creationId="{5E89F4E5-EC3D-4591-BA8B-112B8C6C4BD6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16" creationId="{81BACA34-51F4-4C9A-BF31-8323EA707A2D}"/>
          </ac:spMkLst>
        </pc:spChg>
        <pc:spChg chg="add del mod">
          <ac:chgData name="Vinny Davies" userId="b3c95d76-c150-4dfb-9197-7b6f01d238ad" providerId="ADAL" clId="{44B94F42-8115-467F-911C-11C6EBB5D11A}" dt="2022-01-14T16:18:49.089" v="7108" actId="478"/>
          <ac:spMkLst>
            <pc:docMk/>
            <pc:sldMk cId="2047185729" sldId="428"/>
            <ac:spMk id="18" creationId="{698F0D50-E935-4DD7-875F-D60F2571599C}"/>
          </ac:spMkLst>
        </pc:spChg>
        <pc:spChg chg="add del mod">
          <ac:chgData name="Vinny Davies" userId="b3c95d76-c150-4dfb-9197-7b6f01d238ad" providerId="ADAL" clId="{44B94F42-8115-467F-911C-11C6EBB5D11A}" dt="2022-01-14T16:18:49.089" v="7108" actId="478"/>
          <ac:spMkLst>
            <pc:docMk/>
            <pc:sldMk cId="2047185729" sldId="428"/>
            <ac:spMk id="19" creationId="{564AE0D2-86CE-481A-955E-9DF20A71306C}"/>
          </ac:spMkLst>
        </pc:spChg>
        <pc:spChg chg="add del mod">
          <ac:chgData name="Vinny Davies" userId="b3c95d76-c150-4dfb-9197-7b6f01d238ad" providerId="ADAL" clId="{44B94F42-8115-467F-911C-11C6EBB5D11A}" dt="2022-01-14T16:18:49.089" v="7108" actId="478"/>
          <ac:spMkLst>
            <pc:docMk/>
            <pc:sldMk cId="2047185729" sldId="428"/>
            <ac:spMk id="20" creationId="{BC6B86C0-2EFD-42EC-B739-359B8177AADA}"/>
          </ac:spMkLst>
        </pc:spChg>
        <pc:spChg chg="add del mod">
          <ac:chgData name="Vinny Davies" userId="b3c95d76-c150-4dfb-9197-7b6f01d238ad" providerId="ADAL" clId="{44B94F42-8115-467F-911C-11C6EBB5D11A}" dt="2022-01-14T16:18:49.089" v="7108" actId="478"/>
          <ac:spMkLst>
            <pc:docMk/>
            <pc:sldMk cId="2047185729" sldId="428"/>
            <ac:spMk id="21" creationId="{D38D8053-D01D-40B4-AB4C-D3C2C4D9244A}"/>
          </ac:spMkLst>
        </pc:spChg>
        <pc:spChg chg="add del mod">
          <ac:chgData name="Vinny Davies" userId="b3c95d76-c150-4dfb-9197-7b6f01d238ad" providerId="ADAL" clId="{44B94F42-8115-467F-911C-11C6EBB5D11A}" dt="2022-01-14T16:18:49.089" v="7108" actId="478"/>
          <ac:spMkLst>
            <pc:docMk/>
            <pc:sldMk cId="2047185729" sldId="428"/>
            <ac:spMk id="22" creationId="{6ECD76EA-B863-48E9-A7BA-428E1E6EDBE6}"/>
          </ac:spMkLst>
        </pc:spChg>
        <pc:spChg chg="add mod">
          <ac:chgData name="Vinny Davies" userId="b3c95d76-c150-4dfb-9197-7b6f01d238ad" providerId="ADAL" clId="{44B94F42-8115-467F-911C-11C6EBB5D11A}" dt="2022-01-14T16:18:46.489" v="7107" actId="20577"/>
          <ac:spMkLst>
            <pc:docMk/>
            <pc:sldMk cId="2047185729" sldId="428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28" creationId="{81DACC17-0CCF-4338-B7A0-4007514F7D61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29" creationId="{2D4FD1F0-29EF-413A-B5C9-756B257C13FA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30" creationId="{6AB1E6C0-CDFC-4B89-8161-D6F85FAA0A66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31" creationId="{21F975F3-42C7-410E-B1B2-D621B071B569}"/>
          </ac:spMkLst>
        </pc:spChg>
        <pc:spChg chg="del">
          <ac:chgData name="Vinny Davies" userId="b3c95d76-c150-4dfb-9197-7b6f01d238ad" providerId="ADAL" clId="{44B94F42-8115-467F-911C-11C6EBB5D11A}" dt="2022-01-14T16:17:33.348" v="7061" actId="478"/>
          <ac:spMkLst>
            <pc:docMk/>
            <pc:sldMk cId="2047185729" sldId="428"/>
            <ac:spMk id="32" creationId="{C03F5C78-5933-4C46-B1CE-E9D1C099BDE9}"/>
          </ac:spMkLst>
        </pc:spChg>
        <pc:spChg chg="add mod">
          <ac:chgData name="Vinny Davies" userId="b3c95d76-c150-4dfb-9197-7b6f01d238ad" providerId="ADAL" clId="{44B94F42-8115-467F-911C-11C6EBB5D11A}" dt="2022-01-14T16:18:54.790" v="7109"/>
          <ac:spMkLst>
            <pc:docMk/>
            <pc:sldMk cId="2047185729" sldId="428"/>
            <ac:spMk id="252" creationId="{5E0FB3F2-11C1-4411-8FBC-44DDC3BE534D}"/>
          </ac:spMkLst>
        </pc:spChg>
        <pc:spChg chg="add mod">
          <ac:chgData name="Vinny Davies" userId="b3c95d76-c150-4dfb-9197-7b6f01d238ad" providerId="ADAL" clId="{44B94F42-8115-467F-911C-11C6EBB5D11A}" dt="2022-01-14T16:18:54.790" v="7109"/>
          <ac:spMkLst>
            <pc:docMk/>
            <pc:sldMk cId="2047185729" sldId="428"/>
            <ac:spMk id="253" creationId="{4F54F97D-D835-46C2-9C9E-8F157AA09F78}"/>
          </ac:spMkLst>
        </pc:spChg>
        <pc:spChg chg="add mod">
          <ac:chgData name="Vinny Davies" userId="b3c95d76-c150-4dfb-9197-7b6f01d238ad" providerId="ADAL" clId="{44B94F42-8115-467F-911C-11C6EBB5D11A}" dt="2022-01-14T16:18:54.790" v="7109"/>
          <ac:spMkLst>
            <pc:docMk/>
            <pc:sldMk cId="2047185729" sldId="428"/>
            <ac:spMk id="254" creationId="{46E42ED1-D9A6-4F1C-8B53-FE4DCF8A81A5}"/>
          </ac:spMkLst>
        </pc:spChg>
        <pc:spChg chg="add mod">
          <ac:chgData name="Vinny Davies" userId="b3c95d76-c150-4dfb-9197-7b6f01d238ad" providerId="ADAL" clId="{44B94F42-8115-467F-911C-11C6EBB5D11A}" dt="2022-01-14T16:18:54.790" v="7109"/>
          <ac:spMkLst>
            <pc:docMk/>
            <pc:sldMk cId="2047185729" sldId="428"/>
            <ac:spMk id="255" creationId="{93D16A6C-A83D-4BA2-9AB3-BE598B4B6CFD}"/>
          </ac:spMkLst>
        </pc:spChg>
        <pc:spChg chg="add mod">
          <ac:chgData name="Vinny Davies" userId="b3c95d76-c150-4dfb-9197-7b6f01d238ad" providerId="ADAL" clId="{44B94F42-8115-467F-911C-11C6EBB5D11A}" dt="2022-01-14T16:18:54.790" v="7109"/>
          <ac:spMkLst>
            <pc:docMk/>
            <pc:sldMk cId="2047185729" sldId="428"/>
            <ac:spMk id="256" creationId="{E4CA636A-0240-4D76-A7E5-9F7894525B53}"/>
          </ac:spMkLst>
        </pc:s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25" creationId="{A7769173-8AEF-4C02-9D77-12D7796313A7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42" creationId="{02610B08-5171-4FC7-92F0-5FD7B11D7D45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53" creationId="{E70C0937-ED1B-47D2-ADD9-AEBD69D3CD1B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64" creationId="{9B20B3B1-9B39-456B-8573-91250C9EB98C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75" creationId="{EB86614A-F77E-4597-9A92-28709D7D054B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86" creationId="{443F1F05-AAEF-4870-8F73-FC7D3A8FFB75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97" creationId="{F12BC245-40CB-439E-B728-541944FEBF78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108" creationId="{DDD36957-BB9B-4087-A933-C87CF156965A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119" creationId="{A8773CBD-76B9-4B05-B3E6-54E9DBF32031}"/>
          </ac:grpSpMkLst>
        </pc:grpChg>
        <pc:grpChg chg="add del mod">
          <ac:chgData name="Vinny Davies" userId="b3c95d76-c150-4dfb-9197-7b6f01d238ad" providerId="ADAL" clId="{44B94F42-8115-467F-911C-11C6EBB5D11A}" dt="2022-01-14T16:18:36.311" v="7101"/>
          <ac:grpSpMkLst>
            <pc:docMk/>
            <pc:sldMk cId="2047185729" sldId="428"/>
            <ac:grpSpMk id="130" creationId="{838EABEF-D73C-4DBE-9921-1E15A493BBDB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41" creationId="{3A10F8EE-5CB1-4F1C-8BC1-BF59CFFAE52C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52" creationId="{F7F3BE12-6EF0-422F-9BB7-05963E7A0CBC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63" creationId="{0BD5FF02-2060-4D14-8685-CB0BF049F53C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74" creationId="{43194B31-C0FF-47AD-A1E7-204F03D9CE80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85" creationId="{36A015F8-CC2A-4C39-BA0A-5D0C16309F07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196" creationId="{93622C11-94B1-4B35-B328-5B2892349BD7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207" creationId="{27DBEA65-E99A-4AC3-803E-417D2A559BFD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218" creationId="{91F93923-6795-47AC-9179-861FD8E58E45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229" creationId="{2F2E6D96-51C0-42E9-8122-D722EB8B43FF}"/>
          </ac:grpSpMkLst>
        </pc:grpChg>
        <pc:grpChg chg="add del mod">
          <ac:chgData name="Vinny Davies" userId="b3c95d76-c150-4dfb-9197-7b6f01d238ad" providerId="ADAL" clId="{44B94F42-8115-467F-911C-11C6EBB5D11A}" dt="2022-01-14T16:18:42.975" v="7103"/>
          <ac:grpSpMkLst>
            <pc:docMk/>
            <pc:sldMk cId="2047185729" sldId="428"/>
            <ac:grpSpMk id="240" creationId="{CC5EFB78-B815-4B51-86EA-E9AC95B63566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257" creationId="{0FB61526-D480-44DD-8970-ABEE11B08082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268" creationId="{81D43258-63B3-47E6-9EDA-BEB7172C2166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279" creationId="{CCC4A424-C8B3-48F5-BD21-33CD3B9B111B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290" creationId="{57AA6862-AA33-4B35-A6A6-518983D40819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01" creationId="{B6747656-8FBE-454D-B8F7-AC64311B597B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12" creationId="{CE5A102C-4FF4-4980-8AD9-E4888638ACAD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23" creationId="{5898C35E-316E-44A4-9C6B-EA335E49DF85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34" creationId="{7E11D6BE-A530-4760-9BF0-2C7708EA03AE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45" creationId="{ED7F406C-2252-4B48-9C00-3EE6A74019D3}"/>
          </ac:grpSpMkLst>
        </pc:grpChg>
        <pc:grpChg chg="add mod">
          <ac:chgData name="Vinny Davies" userId="b3c95d76-c150-4dfb-9197-7b6f01d238ad" providerId="ADAL" clId="{44B94F42-8115-467F-911C-11C6EBB5D11A}" dt="2022-01-14T16:18:54.790" v="7109"/>
          <ac:grpSpMkLst>
            <pc:docMk/>
            <pc:sldMk cId="2047185729" sldId="428"/>
            <ac:grpSpMk id="356" creationId="{64F0A11D-DB02-4522-826F-C0109081F7AB}"/>
          </ac:grpSpMkLst>
        </pc:grpChg>
        <pc:graphicFrameChg chg="del">
          <ac:chgData name="Vinny Davies" userId="b3c95d76-c150-4dfb-9197-7b6f01d238ad" providerId="ADAL" clId="{44B94F42-8115-467F-911C-11C6EBB5D11A}" dt="2022-01-14T16:17:33.348" v="7061" actId="478"/>
          <ac:graphicFrameMkLst>
            <pc:docMk/>
            <pc:sldMk cId="2047185729" sldId="428"/>
            <ac:graphicFrameMk id="11" creationId="{26EA68A0-0B28-4BEC-BB75-A582831F561C}"/>
          </ac:graphicFrameMkLst>
        </pc:graphicFrameChg>
        <pc:graphicFrameChg chg="add del mod">
          <ac:chgData name="Vinny Davies" userId="b3c95d76-c150-4dfb-9197-7b6f01d238ad" providerId="ADAL" clId="{44B94F42-8115-467F-911C-11C6EBB5D11A}" dt="2022-01-14T16:18:49.089" v="7108" actId="478"/>
          <ac:graphicFrameMkLst>
            <pc:docMk/>
            <pc:sldMk cId="2047185729" sldId="428"/>
            <ac:graphicFrameMk id="17" creationId="{C210CC4B-B819-49DE-B7BD-77C3AECE6EE0}"/>
          </ac:graphicFrameMkLst>
        </pc:graphicFrameChg>
        <pc:graphicFrameChg chg="del">
          <ac:chgData name="Vinny Davies" userId="b3c95d76-c150-4dfb-9197-7b6f01d238ad" providerId="ADAL" clId="{44B94F42-8115-467F-911C-11C6EBB5D11A}" dt="2022-01-14T16:17:34.813" v="7062" actId="478"/>
          <ac:graphicFrameMkLst>
            <pc:docMk/>
            <pc:sldMk cId="2047185729" sldId="428"/>
            <ac:graphicFrameMk id="27" creationId="{5C5FDEC1-E0B6-4510-9900-D8F061D6256D}"/>
          </ac:graphicFrameMkLst>
        </pc:graphicFrameChg>
        <pc:graphicFrameChg chg="add mod modGraphic">
          <ac:chgData name="Vinny Davies" userId="b3c95d76-c150-4dfb-9197-7b6f01d238ad" providerId="ADAL" clId="{44B94F42-8115-467F-911C-11C6EBB5D11A}" dt="2022-01-14T16:19:31.962" v="7110"/>
          <ac:graphicFrameMkLst>
            <pc:docMk/>
            <pc:sldMk cId="2047185729" sldId="428"/>
            <ac:graphicFrameMk id="251" creationId="{2D9B9ACC-493C-40F8-9DE2-B1B89A283020}"/>
          </ac:graphicFrameMkLst>
        </pc:graphicFrame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26" creationId="{46573D8F-751D-454E-9F69-E5F98E0C913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3" creationId="{3B2191DA-8260-4DBE-A3FC-19D9F72F76C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4" creationId="{3709B0F1-46E0-49E8-8AC1-C014D628283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5" creationId="{183682A6-F7A4-43FC-8289-D841B238D7E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6" creationId="{02E5565A-9905-4035-BDD9-E607409B7F0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7" creationId="{A279ED2D-AF71-4544-B847-A85E5D563BF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8" creationId="{BA8F89C6-3FC0-4971-BD17-EA77AA64568A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39" creationId="{E322E155-DAFC-4410-806A-B3AAD211E05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0" creationId="{9CDF2407-EA90-4C02-8BD1-68201B50504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1" creationId="{81A28CD2-EF52-4947-B448-C8C3AA40B20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3" creationId="{18BB1FCD-A79D-45E3-8303-FCC3DBF5D33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4" creationId="{795E626B-8BEE-4A61-8FD4-6E7D93A47E4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5" creationId="{D330D817-7CB5-4035-A51D-A727878DFF1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6" creationId="{F48C5833-A469-44A0-AE1C-164AD66B33C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7" creationId="{095A698D-BF24-4724-BC8C-5598E177E28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8" creationId="{0963EEA8-AB87-4EF7-B731-780FCF3CA7D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49" creationId="{32B39DCB-27E6-4F83-9349-1A37A55D3B4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0" creationId="{B382E8E0-E4FA-4CCE-87FB-058C69D7C00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1" creationId="{EE497920-C7E7-4002-9C92-9B07EE5D2F9A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2" creationId="{6DF0AF85-1A20-44CA-B69B-C90EAC837A4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4" creationId="{439CAF64-B4E4-4B7A-8BAF-C26470AF915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5" creationId="{DEE58A5E-E7C8-4509-90F5-BC914B9A98C5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6" creationId="{D45E0856-D25B-4C7A-A135-A6C6DC757F9A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7" creationId="{C748DE6C-3378-40CF-9476-846D61DCC90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8" creationId="{7783FC7F-8B7F-4376-AEB0-E82D1ABC364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59" creationId="{6492A3EC-606F-449C-A6ED-D53B8AA2EED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0" creationId="{241A02DD-274A-4795-BFFC-412C4E684DC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1" creationId="{986D0105-E149-4457-A17E-814D15AD8FB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2" creationId="{2F75F37C-3687-43E5-9934-BA8D80D0BD0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3" creationId="{92F91F76-780B-47C5-98E0-6C161996580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5" creationId="{1B5D06F9-0DCE-4418-A0A1-A88A587BC0B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6" creationId="{4CFE583A-39EF-416C-9FAA-88E4ACD39C3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7" creationId="{3D5758CF-C90C-41E7-9AA2-54CBBEFAE7E5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8" creationId="{8D4290FD-2B5B-44B9-9322-E64E2E34392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69" creationId="{64AEC094-1D38-477E-AA75-1D3885C03EC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0" creationId="{B948125A-EE52-483A-B394-912A26F38C8A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1" creationId="{3A479156-2DCA-484F-9063-42ECCF5A60D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2" creationId="{D0E99153-0FB1-4E89-9E4B-5F87A0AB4F5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3" creationId="{11422E29-38EF-45E4-B2FD-BE62D855634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4" creationId="{CDF153EB-F0A4-4FF9-976C-795CBF1E8A5F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6" creationId="{97EBA91D-700E-40FD-A42D-837FBBE4BC0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7" creationId="{F4B1999E-CDC8-4AFC-AE65-C493F963AE4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8" creationId="{7795BF03-1137-4D1D-8BA3-3FF7EA3C018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79" creationId="{57D33B96-CEC7-4B30-B71C-CB3D1F9A87CC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0" creationId="{E2EE34A6-2E02-47C8-A2B7-1C0CEC1EAFE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1" creationId="{77AABE18-B0AB-48C1-BA5B-BC77EC39B8A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2" creationId="{D257AD2D-9082-4ECA-9D73-A0F2D94A258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3" creationId="{9524C28E-007F-4533-A0E2-20498FBD682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4" creationId="{D624A5FC-49E7-4117-B002-19E0A49F5F3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5" creationId="{8C76D53A-65AD-4189-97AB-DFF0DE58950B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7" creationId="{EE859F98-7299-4F76-9FF2-4FE3E044F73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8" creationId="{3F41303C-9745-4E53-A045-49743723E0E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89" creationId="{DC357B56-ECA4-477F-8020-ADCC903FBB3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0" creationId="{22D78B92-85C8-44B8-861B-1A993E72D1C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1" creationId="{169C28EF-9DCA-4AA0-B030-2FB1F3089C1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2" creationId="{770DC710-DF3A-40B1-85D6-5B4071768EA5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3" creationId="{D249D32E-4F18-4FBA-8A7E-76339311E17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4" creationId="{0C645C78-E4C2-4972-9AB4-1FEF3D4EBD0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5" creationId="{55D8DAE4-3452-42A0-A0A8-70DD1DEFC90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6" creationId="{CBC31993-92A3-4877-8B8E-804DE6656D4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8" creationId="{D05019B7-E987-4CFA-BE14-6729316E91A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99" creationId="{95A13FA5-A40B-4879-B687-1F1885650A7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0" creationId="{EB1797E9-23E5-49A0-81C1-AF124A099F3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1" creationId="{FA266EFC-E156-47EF-B155-EC55DCAC75B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2" creationId="{A5D7158B-0975-4EBA-816B-74BC4F69356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3" creationId="{F9670C8E-C1EF-48FD-A015-FCCB087FC005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4" creationId="{F6C67D44-73C3-468E-8B66-E9D7E221ACBC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5" creationId="{C582D6EB-1755-465E-89C5-F156F93E2F2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6" creationId="{12DAE37A-3BA8-4779-B333-F1CCFB86356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7" creationId="{B0A0A23E-F540-474E-A00D-33718F43BCC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09" creationId="{F12220F9-815B-4CA5-A3C3-84E6FE01410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0" creationId="{1D770293-9BB6-4659-9AB4-F966C49B874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1" creationId="{23CF0527-7935-495A-BE4F-70958E35985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2" creationId="{0776822A-31C3-499A-900F-A942A37697A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3" creationId="{10EFF33F-CA6F-457D-9D0C-9781CB50ECC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4" creationId="{29EF1CF3-E4D5-4A40-83E8-124A1AB92A7F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5" creationId="{0751AAE3-5513-48EF-96BA-1D59141DB5CD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6" creationId="{6A4B8ACB-D73A-42EE-805D-D0CDA674E545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7" creationId="{BF11E3BC-C0A0-4612-8322-5989BDC63EB3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18" creationId="{CFB749FF-CF1E-4E9D-962E-E7E06135F549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0" creationId="{2917CAF1-D24A-42A0-AD8F-841C7F39360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1" creationId="{F2435E0B-EA21-472C-BC63-00C60529C34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2" creationId="{CD8BAB76-1946-42CC-933A-977D4C9550BC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3" creationId="{D165A959-4380-463E-A5CD-7C6D620AC20A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4" creationId="{24CBC68A-9471-423D-971E-19E6303EC7B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5" creationId="{2B1CAEAC-E7E6-4845-9264-97EC0D6DB6EE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6" creationId="{E5CABA18-4C9D-4067-B6FE-74FFFC7533B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7" creationId="{D1F104C2-FA85-4143-8B17-D00F492E6418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8" creationId="{A74E2A6F-D8AB-43C9-8CE1-DD85C3AF9B2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29" creationId="{576F49A8-CED8-43C4-BFE3-44CB83CA8A4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1" creationId="{F890E529-042B-4D63-AB71-39DB9AB4D412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2" creationId="{06673724-85CE-4CBC-A627-893A0995B257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3" creationId="{0B2FB6C4-5C23-4F94-83B3-B4C17219F160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4" creationId="{5FBA6B28-9781-4A1C-9D81-5962946EEA6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5" creationId="{FD65A703-7BB3-4016-9C56-E33D532D1C14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6" creationId="{75223E39-5AA2-4102-AC4E-7AC50CBE1EBC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7" creationId="{19EF0596-869E-4BF2-B220-661310D9527F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8" creationId="{8CB146B4-0478-4E82-9519-6CA05D9D4FA6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39" creationId="{67C471F2-24AC-4DCB-91BE-70798BE258B1}"/>
          </ac:picMkLst>
        </pc:picChg>
        <pc:picChg chg="mod">
          <ac:chgData name="Vinny Davies" userId="b3c95d76-c150-4dfb-9197-7b6f01d238ad" providerId="ADAL" clId="{44B94F42-8115-467F-911C-11C6EBB5D11A}" dt="2022-01-14T16:18:33.704" v="7100"/>
          <ac:picMkLst>
            <pc:docMk/>
            <pc:sldMk cId="2047185729" sldId="428"/>
            <ac:picMk id="140" creationId="{6DA40EE0-9CAB-4E9F-9C1C-77EEBD1121F9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2" creationId="{6A3C206B-F6B5-440C-86D9-78B08B1D5DE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3" creationId="{63BBDA6A-A22C-4670-8D3D-BE1A2BB823C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4" creationId="{462BD481-FE04-45C4-8CE9-0E4BD65355F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5" creationId="{289E4974-E35F-43E8-8107-E60C17C76268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6" creationId="{98377CD8-99CD-436C-96ED-72995B11479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7" creationId="{017B0372-C187-4130-8400-130645BC8CF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8" creationId="{108EE054-3D22-4423-B8FC-AB2E7F3158B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49" creationId="{1B12A4F4-333C-4395-B179-E9D5269AD162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0" creationId="{B6D3C5A5-C14B-431A-83E0-94E7E373603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1" creationId="{1081862F-A919-4A1F-A467-470E0B756D6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3" creationId="{2D7E7BD5-EA86-4A4C-9036-27DB573F3D5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4" creationId="{C2CA5583-08D2-4F0D-8EF0-0CE854A6C92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5" creationId="{7E58D342-CC68-4151-927B-42D1B5638AB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6" creationId="{51E2D7D7-0774-4354-8FBF-AEEF1014B57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7" creationId="{3D801468-BABB-4F2A-A127-4EAFCF86252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8" creationId="{5E10D6BB-7D28-4552-B241-8BD06541C59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59" creationId="{DF62432C-95E4-44F2-9F95-B7F5EC6F3DC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0" creationId="{99B9A35A-9404-4CE3-9651-3AD2CA6B690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1" creationId="{4F62F39B-6B94-4DFA-A317-9336231B8FF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2" creationId="{22370E99-8CDA-4392-B441-5AF70ADF8E9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4" creationId="{A1C25A87-916D-420F-BBB3-75BF654AD33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5" creationId="{26CB6780-A052-49AA-8FDC-DCEDF7C734A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6" creationId="{4686EE4F-2C5A-4225-AE84-C951D79DF8E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7" creationId="{55FE27BC-742D-4CC2-B1EB-B5AC67D1113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8" creationId="{3C387FFB-1095-4091-A690-22389629C5F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69" creationId="{87CB07AD-DDD9-4708-8982-BC00658125D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0" creationId="{8DABDB0B-FA46-4E2C-8667-4A3590A45DB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1" creationId="{120F7A0F-4087-49D6-B6D0-BECB3818CF1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2" creationId="{98BC4D8D-1074-4831-BDE3-709FF07AC27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3" creationId="{90D6615B-95BF-4930-8257-A85EC8A39E2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5" creationId="{24B5555C-1463-4321-9688-98ABBB290021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6" creationId="{9C895DC9-0DEF-46CA-B0EC-4F7BC6E5BD5E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7" creationId="{1A39E308-5996-4D92-9183-608C5093117F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8" creationId="{3E350FCB-A7F6-498D-93AB-D8B784AA267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79" creationId="{371E4E7B-FC86-465F-BE40-10299CBE814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0" creationId="{D6DC6A8F-D263-4D0B-96AA-8A4C1AD4ABD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1" creationId="{9A12B9FD-9FA1-43BE-B13A-F04AE6D6395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2" creationId="{0997E6CA-6F56-4FB7-8DC5-0EBF1F1BDC6F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3" creationId="{557B5B7C-38D3-4F92-BFB8-1BE7C21CE61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4" creationId="{962B031A-7B5D-4760-8C09-85DF87F5919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6" creationId="{B97BDF7F-87A5-4F95-97DD-0070E5296A1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7" creationId="{38551B23-92EC-4A41-AF6C-B9F566D3979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8" creationId="{BE9A5DC9-7F3B-4F33-A3D9-0DED7E2D6CB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89" creationId="{A24CDFC2-487E-4CF4-9893-E4B14C6847E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0" creationId="{8DE82BFE-E6FA-4CAA-88AA-ACD9DF5A2C7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1" creationId="{1240B9B6-3177-45E4-AC33-3C2D6217F11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2" creationId="{6580CBC1-993F-40BF-8032-B11147D31133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3" creationId="{3B3BFD2A-BDFF-4C2B-9F88-48B5577F8B5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4" creationId="{859A3ECF-48BD-48B1-84B9-F4BA8BF9C61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5" creationId="{A199308A-9F35-4B0B-929B-921E95E91472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7" creationId="{1AA9A0C3-79CD-4ACC-9226-0E78330C4AD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8" creationId="{7C7CCFC2-330E-44DA-9CDC-137C8E9F5EAE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199" creationId="{46812642-25D9-423A-8AC3-758A5A20D19F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0" creationId="{4CC3BA4F-34C3-43F1-8559-32ECC0C700EF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1" creationId="{BE9C92B0-20D1-4F1D-8ED7-5EF7FE836A39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2" creationId="{D7A65C52-F16A-4F56-B595-FE7B1736EA5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3" creationId="{E8B79155-1868-4F32-B2C0-8D5AE2A2D4F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4" creationId="{F3DE9DA5-312A-422E-B962-C95DA60AE0AF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5" creationId="{038A7FEC-B01B-43CF-9BC8-89DF41422C74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6" creationId="{1A9A1B1B-EA47-4E2D-8EF3-D2C880F16A53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8" creationId="{99561D8D-7CA1-4EFB-B9AC-2200DE3E8F58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09" creationId="{9F2F05BB-A2AA-49E3-A7A5-5D4601D0E43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0" creationId="{BDD11DB0-E95A-4F1B-806C-08A4445DBBC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1" creationId="{1051A172-B9B4-4001-BB76-1F6E92C52D8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2" creationId="{66230BAA-B553-411C-B73C-36B5ECF53BA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3" creationId="{D843E0A6-31ED-4348-8763-40F5F501F986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4" creationId="{E64CFCF2-5D7E-466C-AE61-90C32A54F76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5" creationId="{FEF544AC-94E0-4866-9BB7-73C66B2C1FF1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6" creationId="{0549E5E3-C66F-4B58-8658-7E4667F7CD98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7" creationId="{3978C5F0-41E4-4A94-9063-9C78AB6816D1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19" creationId="{E23D1AF4-7372-474D-A57A-489E25A50AA2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0" creationId="{A436D941-15DD-4559-88D0-59AC76C6A90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1" creationId="{50611A23-F1EB-406C-8270-F05BB4E85DD9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2" creationId="{B919DB7A-2F23-4FD0-8708-1F300FCA4BB3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3" creationId="{1F772050-FB62-4454-AAD3-AF2D850B5321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4" creationId="{8430712F-1562-4783-8B50-CC747D78B14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5" creationId="{52103B92-A5E9-46F1-99A5-B8807B970D4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6" creationId="{C53BCCB6-74D1-4849-B368-7FC5DECD33E9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7" creationId="{1F179F00-EA24-4A9A-BBA9-48E0780612F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28" creationId="{B183CC3C-982C-435A-ADB1-22AB6C30CDE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0" creationId="{B730D51C-ED93-47AF-B9CD-6077A9602F7E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1" creationId="{FBE397B3-AA67-4260-9487-DC35E4B89F5E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2" creationId="{1B0A4741-1437-4992-909A-094C3BA82BF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3" creationId="{E16A2044-FEDD-450F-B9B5-4ADEB5CCDDD9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4" creationId="{0670167A-4B5C-4A54-BB3D-5D8741A6D92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5" creationId="{CB9E4B56-6514-4C6D-8293-8F3F567178E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6" creationId="{ADDE51F8-4879-4A34-B269-00A40392CCB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7" creationId="{D501EDAA-376C-46B5-9C3D-24ECB75B847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8" creationId="{727DCA7A-0942-4B59-8938-32EB4C777AB8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39" creationId="{A6740D3C-A70A-4301-A771-D11DD586667A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1" creationId="{881EF309-ED40-441A-BAFD-5B05DF2494D7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2" creationId="{AE3E1473-AEE9-4F56-9FA8-9F24111368C0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3" creationId="{CEF4A8CB-D003-4D94-8D79-47803B860953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4" creationId="{F8C74EA6-6231-4913-B34E-8F2B5B543ABB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5" creationId="{BE8473B7-BB1E-4925-8A4C-D1E7EE8FE52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6" creationId="{E0BD9A81-7B33-4E51-AB3D-AA4910E7D875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7" creationId="{AC2AC5FD-E1B4-4863-BA5B-C573D47D06DC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8" creationId="{6E76BA10-984B-46DC-B4A5-4AAFE063C6DD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49" creationId="{F111E4DD-9869-4DA8-A5AD-DA0745686C82}"/>
          </ac:picMkLst>
        </pc:picChg>
        <pc:picChg chg="mod">
          <ac:chgData name="Vinny Davies" userId="b3c95d76-c150-4dfb-9197-7b6f01d238ad" providerId="ADAL" clId="{44B94F42-8115-467F-911C-11C6EBB5D11A}" dt="2022-01-14T16:18:39.648" v="7102"/>
          <ac:picMkLst>
            <pc:docMk/>
            <pc:sldMk cId="2047185729" sldId="428"/>
            <ac:picMk id="250" creationId="{528836D0-A49F-4460-A501-1DE65BEE0EB0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58" creationId="{2F9C3724-9730-44D7-8DB3-F75D578B63D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59" creationId="{4CB09B9F-5FE6-454A-8D4B-E0ACDDC3EDA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0" creationId="{39742A00-48A8-4B8C-BFB1-5DCA82DF2C5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1" creationId="{7F8F6930-3870-4EEE-8DA7-A4A21394B0D8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2" creationId="{9009CBF0-2E9B-4A62-BA65-82C4EFE87D8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3" creationId="{530203AA-1B30-4AE7-8FC3-51B7A8E3568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4" creationId="{537C39D1-D877-4F30-8679-39C49DED9FAF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5" creationId="{5ABE6C84-0A1E-4AD8-A803-2CB8EB39470B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6" creationId="{18C2F079-BD18-4CEF-AD74-B6CFC532DF6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7" creationId="{E691D696-263D-4F6D-BFF2-8FD4615A108A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69" creationId="{28D88848-A8C9-43C5-8933-74B4E69DFA9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0" creationId="{73AA87C1-1912-493F-B8F5-3D970FE9931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1" creationId="{DF4E252B-F6A6-484C-8823-D944FAD791F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2" creationId="{B52C870B-93D0-4408-8DB5-2E964090DA4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3" creationId="{164299BA-2DC0-4805-82EE-ACB3A93C14F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4" creationId="{8D54DA25-36BB-475C-BF41-86DFB8E4C13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5" creationId="{EA5CCB50-B96B-42A9-828F-2F45A019A2A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6" creationId="{D00C8F6C-910E-43C3-A191-100DFD5AE83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7" creationId="{CF282AA9-DEDA-460B-8437-E4AF11E860B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78" creationId="{22029046-2CB8-4436-A325-E24162379B9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0" creationId="{6825EA1D-31AB-490D-AF21-65444F134AD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1" creationId="{581089B5-E502-4697-B4BB-A63E7791BAD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2" creationId="{883F8CD6-3040-40CD-8E3C-9BE88FC2139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3" creationId="{8F3C8629-147A-492F-966E-702CF06595B1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4" creationId="{D6EF4750-721E-460F-9AD5-966FDAF6B6E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5" creationId="{CE5125F3-0646-4F9F-9221-9EEB72594E9A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6" creationId="{679159FC-9333-488D-B1ED-3214847BFB65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7" creationId="{25CB0A0B-E6AE-4C90-8993-23C96EAC648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8" creationId="{4B8D7A8D-6C11-4C89-A129-98DF6B943F85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89" creationId="{DF7C5C1B-9573-465A-A77A-D7ECB6CC4F9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1" creationId="{AD979E76-A59E-44E7-BEE2-8FE326E4B8EF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2" creationId="{8FFC5792-BC35-4C23-A64A-4B4E6B68C30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3" creationId="{B0BF4C26-5B90-4907-8DF9-8F77449F265B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4" creationId="{791BB0D8-99E0-47CE-BCF3-EC1423ECEF75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5" creationId="{7296684A-910C-40DF-9050-4C5CF64DDE4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6" creationId="{24B55A18-5A10-481A-946A-2879D1BDFEC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7" creationId="{49AF3C0F-BFA5-4896-849F-93CC1614E28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8" creationId="{12963CDA-2D45-453E-907B-6F35E161AC4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299" creationId="{6F114BB9-A3E3-4957-AAC6-0CDB0557B106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0" creationId="{A72663A8-6639-4F51-BBCF-5361E8E4465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2" creationId="{380FED59-984F-41F0-9532-68E3C621C06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3" creationId="{2295D04B-7D18-4C6F-85D2-204BA1CAEBB1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4" creationId="{C37AE0A3-0BCB-428C-AFE6-411972B2315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5" creationId="{8AD48E8C-6197-428F-9F3D-25BE75E5A365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6" creationId="{D33AACD0-091A-4E58-A97B-9E8B24FB470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7" creationId="{D8E4050C-6C49-4568-A148-9348FCFF67A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8" creationId="{8136BC3B-B7A3-4369-8DC5-DCCA3613DA98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09" creationId="{24DFF77B-BDF8-4C09-9D44-0FDB82FA6F9F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0" creationId="{B949F057-1833-40DC-9885-BEDAEA8CA8B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1" creationId="{B36FF30C-7A66-4EB0-A4CC-BED5D479632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3" creationId="{2409F5A7-7422-4BBF-83E0-28CF003A487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4" creationId="{EB27BE3E-7C12-4E6C-AA47-8AB26A6AB250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5" creationId="{890C577C-0B51-45CA-A976-692F5F38168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6" creationId="{396C6CF0-3A3A-4E84-8578-DC0092FDCF3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7" creationId="{E2791080-5E44-405D-8123-55C93A6F070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8" creationId="{AC862C1D-D2E3-46DF-A298-16FCBB76A685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19" creationId="{ECFC6832-AF99-4A9C-909C-8B30E25FFB46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0" creationId="{C302FF1E-C4EE-4D4C-B297-4E1752CD2B4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1" creationId="{D2E32F61-E779-47F1-A1FB-5AE8E1B7E59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2" creationId="{58C29395-4BF7-4303-936D-1C703F60582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4" creationId="{EC47E1BF-E4D8-4F0E-B677-86719DE8BF0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5" creationId="{BE42717F-2799-467A-9A19-DA981EB120B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6" creationId="{E49BE8AE-F6DB-4F62-A4E5-338BEE063F9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7" creationId="{94C3B1CE-6983-410E-91C8-E18CD9958658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8" creationId="{2C504817-C512-470B-9F8D-4348F017DD10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29" creationId="{326068F1-4A3B-408D-AE41-3314E4640D7B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0" creationId="{1A7B8375-2DA3-41D2-8103-F612F108D08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1" creationId="{624A7E96-A47F-469C-AD18-F18BAD01C68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2" creationId="{A32F3688-3965-4803-866C-2626C31F9A81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3" creationId="{74DDCBCC-6570-4514-946E-6113A1E81E4A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5" creationId="{0F265629-3BAB-4E06-9D13-9F5B791F830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6" creationId="{88D53C2F-C857-4616-A78F-A5F19E3F41A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7" creationId="{CBA7CA79-EDDA-415C-AAC3-9A92F28A322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8" creationId="{B79455F5-FECC-4F27-9973-40DCCB9B225B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39" creationId="{98D42E85-E869-4525-90C8-190919C9A60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0" creationId="{27B70ED7-536F-44FA-93EF-EEC66C6DBAD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1" creationId="{673EB103-D3D5-4D0E-A4F0-4A558577730C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2" creationId="{E93B16DE-53BF-492D-90C3-BC06B8BE2CA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3" creationId="{29BFB9D3-C72C-4352-8ACA-6CE5A5BB5F2D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4" creationId="{04CF9D00-9DB7-44C6-8565-132F8630D9F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6" creationId="{50EDBCEF-5642-40E9-B901-3135AB367AD7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7" creationId="{51995C82-B9E5-4669-A34F-8BC0F1D9CF3A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8" creationId="{6C23CDE6-F28E-4CC1-AE7E-8C6D40F914B8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49" creationId="{AE105347-24FD-47A7-9FD7-D766499341A1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0" creationId="{5AEE46D6-7247-464D-8A7C-32CB2C767FC2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1" creationId="{9C9BD36B-EFC5-4554-8F20-1BE9576FCD94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2" creationId="{A655BA80-DD4B-483E-91DE-9770C1137B7F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3" creationId="{CF57324E-E688-424B-AE13-20D8C73DA820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4" creationId="{534D718B-048A-404B-8462-7F6E09D66756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5" creationId="{9D7D662F-BDEA-413A-A116-AB00292D0BAA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7" creationId="{0C625AAE-9580-4F99-A398-8654447BF986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8" creationId="{99304B17-DB9F-42A4-BA2E-3CEAA89265D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59" creationId="{6FD79358-8D3E-42EE-9DB6-3EF4B6D55CF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0" creationId="{216555FD-651A-4A7A-8670-48511DCA47F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1" creationId="{49A35AF1-88A0-4919-B3D0-1255295267F9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2" creationId="{3E466412-1A02-4D51-A76A-0A9483DFCF1E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3" creationId="{832A9603-42C3-4DF3-AA66-B85F8780A080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4" creationId="{50610A31-68FD-461A-B9AF-42EC2ACA62A3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5" creationId="{E6C532E6-C41D-4923-B19F-8EE701647C9F}"/>
          </ac:picMkLst>
        </pc:picChg>
        <pc:picChg chg="mod">
          <ac:chgData name="Vinny Davies" userId="b3c95d76-c150-4dfb-9197-7b6f01d238ad" providerId="ADAL" clId="{44B94F42-8115-467F-911C-11C6EBB5D11A}" dt="2022-01-14T16:18:54.790" v="7109"/>
          <ac:picMkLst>
            <pc:docMk/>
            <pc:sldMk cId="2047185729" sldId="428"/>
            <ac:picMk id="366" creationId="{E3334627-8313-4977-AA8A-510493D67FDB}"/>
          </ac:picMkLst>
        </pc:picChg>
        <pc:cxnChg chg="del">
          <ac:chgData name="Vinny Davies" userId="b3c95d76-c150-4dfb-9197-7b6f01d238ad" providerId="ADAL" clId="{44B94F42-8115-467F-911C-11C6EBB5D11A}" dt="2022-01-14T16:17:33.348" v="7061" actId="478"/>
          <ac:cxnSpMkLst>
            <pc:docMk/>
            <pc:sldMk cId="2047185729" sldId="428"/>
            <ac:cxnSpMk id="23" creationId="{3D3BDE0E-190D-4B9C-A99B-12BB66039AEF}"/>
          </ac:cxnSpMkLst>
        </pc:cxnChg>
      </pc:sldChg>
      <pc:sldChg chg="addSp delSp modSp add del mod ord delAnim">
        <pc:chgData name="Vinny Davies" userId="b3c95d76-c150-4dfb-9197-7b6f01d238ad" providerId="ADAL" clId="{44B94F42-8115-467F-911C-11C6EBB5D11A}" dt="2022-01-27T18:31:46.927" v="26635" actId="47"/>
        <pc:sldMkLst>
          <pc:docMk/>
          <pc:sldMk cId="217722592" sldId="429"/>
        </pc:sldMkLst>
        <pc:spChg chg="mod">
          <ac:chgData name="Vinny Davies" userId="b3c95d76-c150-4dfb-9197-7b6f01d238ad" providerId="ADAL" clId="{44B94F42-8115-467F-911C-11C6EBB5D11A}" dt="2022-01-18T11:55:26.737" v="14065" actId="113"/>
          <ac:spMkLst>
            <pc:docMk/>
            <pc:sldMk cId="217722592" sldId="429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1T18:47:59.562" v="24570" actId="207"/>
          <ac:spMkLst>
            <pc:docMk/>
            <pc:sldMk cId="217722592" sldId="429"/>
            <ac:spMk id="120" creationId="{FD9970D1-C81A-4448-B7FC-4A528A66F129}"/>
          </ac:spMkLst>
        </pc:spChg>
        <pc:spChg chg="add mod">
          <ac:chgData name="Vinny Davies" userId="b3c95d76-c150-4dfb-9197-7b6f01d238ad" providerId="ADAL" clId="{44B94F42-8115-467F-911C-11C6EBB5D11A}" dt="2022-01-21T18:47:59.562" v="24570" actId="207"/>
          <ac:spMkLst>
            <pc:docMk/>
            <pc:sldMk cId="217722592" sldId="429"/>
            <ac:spMk id="121" creationId="{6D6A44EF-75A0-4EAA-B7F9-8E542257FC5F}"/>
          </ac:spMkLst>
        </pc:spChg>
        <pc:spChg chg="add del mod">
          <ac:chgData name="Vinny Davies" userId="b3c95d76-c150-4dfb-9197-7b6f01d238ad" providerId="ADAL" clId="{44B94F42-8115-467F-911C-11C6EBB5D11A}" dt="2022-01-14T17:25:44.677" v="8254" actId="478"/>
          <ac:spMkLst>
            <pc:docMk/>
            <pc:sldMk cId="217722592" sldId="429"/>
            <ac:spMk id="122" creationId="{DCB1FC53-0571-40E0-9EAD-958E86E4322F}"/>
          </ac:spMkLst>
        </pc:spChg>
        <pc:spChg chg="add del mod">
          <ac:chgData name="Vinny Davies" userId="b3c95d76-c150-4dfb-9197-7b6f01d238ad" providerId="ADAL" clId="{44B94F42-8115-467F-911C-11C6EBB5D11A}" dt="2022-01-14T17:25:46.943" v="8256" actId="478"/>
          <ac:spMkLst>
            <pc:docMk/>
            <pc:sldMk cId="217722592" sldId="429"/>
            <ac:spMk id="125" creationId="{D7881430-CCDF-4564-AF4E-F6AF1D73FC16}"/>
          </ac:spMkLst>
        </pc:spChg>
        <pc:spChg chg="del mod">
          <ac:chgData name="Vinny Davies" userId="b3c95d76-c150-4dfb-9197-7b6f01d238ad" providerId="ADAL" clId="{44B94F42-8115-467F-911C-11C6EBB5D11A}" dt="2022-01-14T17:02:48.998" v="7751" actId="478"/>
          <ac:spMkLst>
            <pc:docMk/>
            <pc:sldMk cId="217722592" sldId="429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47:59.562" v="24570" actId="207"/>
          <ac:spMkLst>
            <pc:docMk/>
            <pc:sldMk cId="217722592" sldId="429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47:59.562" v="24570" actId="207"/>
          <ac:spMkLst>
            <pc:docMk/>
            <pc:sldMk cId="217722592" sldId="429"/>
            <ac:spMk id="254" creationId="{46E42ED1-D9A6-4F1C-8B53-FE4DCF8A81A5}"/>
          </ac:spMkLst>
        </pc:spChg>
        <pc:spChg chg="del mod">
          <ac:chgData name="Vinny Davies" userId="b3c95d76-c150-4dfb-9197-7b6f01d238ad" providerId="ADAL" clId="{44B94F42-8115-467F-911C-11C6EBB5D11A}" dt="2022-01-14T17:02:49.621" v="7752" actId="478"/>
          <ac:spMkLst>
            <pc:docMk/>
            <pc:sldMk cId="217722592" sldId="429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47:59.562" v="24570" actId="207"/>
          <ac:spMkLst>
            <pc:docMk/>
            <pc:sldMk cId="217722592" sldId="429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257" creationId="{0FB61526-D480-44DD-8970-ABEE11B08082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268" creationId="{81D43258-63B3-47E6-9EDA-BEB7172C2166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279" creationId="{CCC4A424-C8B3-48F5-BD21-33CD3B9B111B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290" creationId="{57AA6862-AA33-4B35-A6A6-518983D40819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01" creationId="{B6747656-8FBE-454D-B8F7-AC64311B597B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12" creationId="{CE5A102C-4FF4-4980-8AD9-E4888638ACAD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23" creationId="{5898C35E-316E-44A4-9C6B-EA335E49DF85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34" creationId="{7E11D6BE-A530-4760-9BF0-2C7708EA03AE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45" creationId="{ED7F406C-2252-4B48-9C00-3EE6A74019D3}"/>
          </ac:grpSpMkLst>
        </pc:grpChg>
        <pc:grpChg chg="del">
          <ac:chgData name="Vinny Davies" userId="b3c95d76-c150-4dfb-9197-7b6f01d238ad" providerId="ADAL" clId="{44B94F42-8115-467F-911C-11C6EBB5D11A}" dt="2022-01-14T16:19:53.669" v="7112" actId="21"/>
          <ac:grpSpMkLst>
            <pc:docMk/>
            <pc:sldMk cId="217722592" sldId="429"/>
            <ac:grpSpMk id="356" creationId="{64F0A11D-DB02-4522-826F-C0109081F7AB}"/>
          </ac:grpSpMkLst>
        </pc:grpChg>
        <pc:graphicFrameChg chg="modGraphic">
          <ac:chgData name="Vinny Davies" userId="b3c95d76-c150-4dfb-9197-7b6f01d238ad" providerId="ADAL" clId="{44B94F42-8115-467F-911C-11C6EBB5D11A}" dt="2022-01-14T16:21:45.173" v="7137"/>
          <ac:graphicFrameMkLst>
            <pc:docMk/>
            <pc:sldMk cId="217722592" sldId="429"/>
            <ac:graphicFrameMk id="251" creationId="{2D9B9ACC-493C-40F8-9DE2-B1B89A283020}"/>
          </ac:graphicFrameMkLst>
        </pc:graphicFrameChg>
        <pc:cxnChg chg="add del mod">
          <ac:chgData name="Vinny Davies" userId="b3c95d76-c150-4dfb-9197-7b6f01d238ad" providerId="ADAL" clId="{44B94F42-8115-467F-911C-11C6EBB5D11A}" dt="2022-01-14T17:25:45.605" v="8255" actId="478"/>
          <ac:cxnSpMkLst>
            <pc:docMk/>
            <pc:sldMk cId="217722592" sldId="429"/>
            <ac:cxnSpMk id="123" creationId="{32A1DBA0-225F-4706-9EEF-58FEE43E965F}"/>
          </ac:cxnSpMkLst>
        </pc:cxnChg>
      </pc:sldChg>
      <pc:sldChg chg="add del">
        <pc:chgData name="Vinny Davies" userId="b3c95d76-c150-4dfb-9197-7b6f01d238ad" providerId="ADAL" clId="{44B94F42-8115-467F-911C-11C6EBB5D11A}" dt="2022-01-14T16:20:56.547" v="7126" actId="2890"/>
        <pc:sldMkLst>
          <pc:docMk/>
          <pc:sldMk cId="3276692033" sldId="430"/>
        </pc:sldMkLst>
      </pc:sldChg>
      <pc:sldChg chg="addSp delSp modSp add del mod">
        <pc:chgData name="Vinny Davies" userId="b3c95d76-c150-4dfb-9197-7b6f01d238ad" providerId="ADAL" clId="{44B94F42-8115-467F-911C-11C6EBB5D11A}" dt="2022-01-27T18:29:53.403" v="26607" actId="47"/>
        <pc:sldMkLst>
          <pc:docMk/>
          <pc:sldMk cId="3824297407" sldId="430"/>
        </pc:sldMkLst>
        <pc:spChg chg="mod">
          <ac:chgData name="Vinny Davies" userId="b3c95d76-c150-4dfb-9197-7b6f01d238ad" providerId="ADAL" clId="{44B94F42-8115-467F-911C-11C6EBB5D11A}" dt="2022-01-18T11:55:34.443" v="14068" actId="113"/>
          <ac:spMkLst>
            <pc:docMk/>
            <pc:sldMk cId="3824297407" sldId="430"/>
            <ac:spMk id="2" creationId="{D46AF4FE-034E-4720-B5CA-4D0D0533AF19}"/>
          </ac:spMkLst>
        </pc:spChg>
        <pc:spChg chg="add del mod ord">
          <ac:chgData name="Vinny Davies" userId="b3c95d76-c150-4dfb-9197-7b6f01d238ad" providerId="ADAL" clId="{44B94F42-8115-467F-911C-11C6EBB5D11A}" dt="2022-01-21T18:49:20.689" v="24576" actId="207"/>
          <ac:spMkLst>
            <pc:docMk/>
            <pc:sldMk cId="3824297407" sldId="430"/>
            <ac:spMk id="3" creationId="{475F608C-C44E-44B1-8DAA-B48662B24879}"/>
          </ac:spMkLst>
        </pc:spChg>
        <pc:spChg chg="add del mod">
          <ac:chgData name="Vinny Davies" userId="b3c95d76-c150-4dfb-9197-7b6f01d238ad" providerId="ADAL" clId="{44B94F42-8115-467F-911C-11C6EBB5D11A}" dt="2022-01-14T16:24:53.195" v="7170" actId="478"/>
          <ac:spMkLst>
            <pc:docMk/>
            <pc:sldMk cId="3824297407" sldId="430"/>
            <ac:spMk id="11" creationId="{D8EB646B-0B2E-4D66-AC01-5C7CEFC28D37}"/>
          </ac:spMkLst>
        </pc:spChg>
        <pc:spChg chg="add mod">
          <ac:chgData name="Vinny Davies" userId="b3c95d76-c150-4dfb-9197-7b6f01d238ad" providerId="ADAL" clId="{44B94F42-8115-467F-911C-11C6EBB5D11A}" dt="2022-01-21T18:49:20.689" v="24576" actId="207"/>
          <ac:spMkLst>
            <pc:docMk/>
            <pc:sldMk cId="3824297407" sldId="430"/>
            <ac:spMk id="12" creationId="{8F172AE1-5524-41B5-84A2-FECD70F7734B}"/>
          </ac:spMkLst>
        </pc:spChg>
        <pc:spChg chg="add mod ord">
          <ac:chgData name="Vinny Davies" userId="b3c95d76-c150-4dfb-9197-7b6f01d238ad" providerId="ADAL" clId="{44B94F42-8115-467F-911C-11C6EBB5D11A}" dt="2022-01-21T18:48:31.522" v="24575" actId="207"/>
          <ac:spMkLst>
            <pc:docMk/>
            <pc:sldMk cId="3824297407" sldId="430"/>
            <ac:spMk id="13" creationId="{717D171B-0C11-4BBA-A880-AE9FA4EA6657}"/>
          </ac:spMkLst>
        </pc:spChg>
        <pc:spChg chg="add mod ord">
          <ac:chgData name="Vinny Davies" userId="b3c95d76-c150-4dfb-9197-7b6f01d238ad" providerId="ADAL" clId="{44B94F42-8115-467F-911C-11C6EBB5D11A}" dt="2022-01-21T18:48:31.522" v="24575" actId="207"/>
          <ac:spMkLst>
            <pc:docMk/>
            <pc:sldMk cId="3824297407" sldId="430"/>
            <ac:spMk id="14" creationId="{F53AAF02-7D2B-449A-8A68-38E34F219A01}"/>
          </ac:spMkLst>
        </pc:spChg>
        <pc:spChg chg="add del mod">
          <ac:chgData name="Vinny Davies" userId="b3c95d76-c150-4dfb-9197-7b6f01d238ad" providerId="ADAL" clId="{44B94F42-8115-467F-911C-11C6EBB5D11A}" dt="2022-01-14T17:24:26.468" v="8189" actId="478"/>
          <ac:spMkLst>
            <pc:docMk/>
            <pc:sldMk cId="3824297407" sldId="430"/>
            <ac:spMk id="15" creationId="{5D091B37-49BE-4E15-874F-0AB58FD00AEB}"/>
          </ac:spMkLst>
        </pc:spChg>
        <pc:spChg chg="add del mod">
          <ac:chgData name="Vinny Davies" userId="b3c95d76-c150-4dfb-9197-7b6f01d238ad" providerId="ADAL" clId="{44B94F42-8115-467F-911C-11C6EBB5D11A}" dt="2022-01-14T17:25:54.397" v="8260" actId="478"/>
          <ac:spMkLst>
            <pc:docMk/>
            <pc:sldMk cId="3824297407" sldId="430"/>
            <ac:spMk id="17" creationId="{F5768183-DF44-4281-96F4-B947BDFA6267}"/>
          </ac:spMkLst>
        </pc:spChg>
        <pc:spChg chg="del">
          <ac:chgData name="Vinny Davies" userId="b3c95d76-c150-4dfb-9197-7b6f01d238ad" providerId="ADAL" clId="{44B94F42-8115-467F-911C-11C6EBB5D11A}" dt="2022-01-14T17:02:53.912" v="7755" actId="478"/>
          <ac:spMkLst>
            <pc:docMk/>
            <pc:sldMk cId="3824297407" sldId="430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48:31.522" v="24575" actId="207"/>
          <ac:spMkLst>
            <pc:docMk/>
            <pc:sldMk cId="3824297407" sldId="43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48:31.522" v="24575" actId="207"/>
          <ac:spMkLst>
            <pc:docMk/>
            <pc:sldMk cId="3824297407" sldId="430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2:54.688" v="7756" actId="478"/>
          <ac:spMkLst>
            <pc:docMk/>
            <pc:sldMk cId="3824297407" sldId="430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48:31.522" v="24575" actId="207"/>
          <ac:spMkLst>
            <pc:docMk/>
            <pc:sldMk cId="3824297407" sldId="430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6:16.163" v="8955"/>
          <ac:graphicFrameMkLst>
            <pc:docMk/>
            <pc:sldMk cId="3824297407" sldId="430"/>
            <ac:graphicFrameMk id="251" creationId="{2D9B9ACC-493C-40F8-9DE2-B1B89A283020}"/>
          </ac:graphicFrameMkLst>
        </pc:graphicFrameChg>
        <pc:cxnChg chg="add del mod">
          <ac:chgData name="Vinny Davies" userId="b3c95d76-c150-4dfb-9197-7b6f01d238ad" providerId="ADAL" clId="{44B94F42-8115-467F-911C-11C6EBB5D11A}" dt="2022-01-14T17:25:53.362" v="8259" actId="478"/>
          <ac:cxnSpMkLst>
            <pc:docMk/>
            <pc:sldMk cId="3824297407" sldId="430"/>
            <ac:cxnSpMk id="16" creationId="{944FD081-5890-477E-B3A6-15599050C7CB}"/>
          </ac:cxnSpMkLst>
        </pc:cxnChg>
        <pc:cxnChg chg="add del mod">
          <ac:chgData name="Vinny Davies" userId="b3c95d76-c150-4dfb-9197-7b6f01d238ad" providerId="ADAL" clId="{44B94F42-8115-467F-911C-11C6EBB5D11A}" dt="2022-01-14T17:25:52.668" v="8258" actId="478"/>
          <ac:cxnSpMkLst>
            <pc:docMk/>
            <pc:sldMk cId="3824297407" sldId="430"/>
            <ac:cxnSpMk id="19" creationId="{40969F8F-B3FA-44F9-B65B-D5FF5B2D2790}"/>
          </ac:cxnSpMkLst>
        </pc:cxnChg>
      </pc:sldChg>
      <pc:sldChg chg="addSp delSp modSp add del mod">
        <pc:chgData name="Vinny Davies" userId="b3c95d76-c150-4dfb-9197-7b6f01d238ad" providerId="ADAL" clId="{44B94F42-8115-467F-911C-11C6EBB5D11A}" dt="2022-01-27T18:32:04.990" v="26636" actId="47"/>
        <pc:sldMkLst>
          <pc:docMk/>
          <pc:sldMk cId="443478345" sldId="431"/>
        </pc:sldMkLst>
        <pc:spChg chg="mod">
          <ac:chgData name="Vinny Davies" userId="b3c95d76-c150-4dfb-9197-7b6f01d238ad" providerId="ADAL" clId="{44B94F42-8115-467F-911C-11C6EBB5D11A}" dt="2022-01-18T11:55:41.023" v="14071" actId="113"/>
          <ac:spMkLst>
            <pc:docMk/>
            <pc:sldMk cId="443478345" sldId="431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7:55.293" v="7887" actId="478"/>
          <ac:spMkLst>
            <pc:docMk/>
            <pc:sldMk cId="443478345" sldId="431"/>
            <ac:spMk id="10" creationId="{A355D437-E0D3-4A7E-A5C6-F66A592B80BA}"/>
          </ac:spMkLst>
        </pc:spChg>
        <pc:spChg chg="add mod">
          <ac:chgData name="Vinny Davies" userId="b3c95d76-c150-4dfb-9197-7b6f01d238ad" providerId="ADAL" clId="{44B94F42-8115-467F-911C-11C6EBB5D11A}" dt="2022-01-21T18:50:52.187" v="24585" actId="207"/>
          <ac:spMkLst>
            <pc:docMk/>
            <pc:sldMk cId="443478345" sldId="431"/>
            <ac:spMk id="11" creationId="{7638AE9B-A99A-44F6-B729-01013F7F3A74}"/>
          </ac:spMkLst>
        </pc:spChg>
        <pc:spChg chg="add mod">
          <ac:chgData name="Vinny Davies" userId="b3c95d76-c150-4dfb-9197-7b6f01d238ad" providerId="ADAL" clId="{44B94F42-8115-467F-911C-11C6EBB5D11A}" dt="2022-01-21T18:50:47.491" v="24584" actId="207"/>
          <ac:spMkLst>
            <pc:docMk/>
            <pc:sldMk cId="443478345" sldId="431"/>
            <ac:spMk id="12" creationId="{B919F8EB-8EEA-48D9-9A16-5B2E53F00813}"/>
          </ac:spMkLst>
        </pc:spChg>
        <pc:spChg chg="add mod">
          <ac:chgData name="Vinny Davies" userId="b3c95d76-c150-4dfb-9197-7b6f01d238ad" providerId="ADAL" clId="{44B94F42-8115-467F-911C-11C6EBB5D11A}" dt="2022-01-21T18:50:47.491" v="24584" actId="207"/>
          <ac:spMkLst>
            <pc:docMk/>
            <pc:sldMk cId="443478345" sldId="431"/>
            <ac:spMk id="13" creationId="{46C395C3-772F-4478-88FB-9DD6C09FFE18}"/>
          </ac:spMkLst>
        </pc:spChg>
        <pc:spChg chg="add del mod">
          <ac:chgData name="Vinny Davies" userId="b3c95d76-c150-4dfb-9197-7b6f01d238ad" providerId="ADAL" clId="{44B94F42-8115-467F-911C-11C6EBB5D11A}" dt="2022-01-14T17:08:01.943" v="7892"/>
          <ac:spMkLst>
            <pc:docMk/>
            <pc:sldMk cId="443478345" sldId="431"/>
            <ac:spMk id="14" creationId="{E7A6137D-6796-49C0-AF91-30041A6C5568}"/>
          </ac:spMkLst>
        </pc:spChg>
        <pc:spChg chg="add mod">
          <ac:chgData name="Vinny Davies" userId="b3c95d76-c150-4dfb-9197-7b6f01d238ad" providerId="ADAL" clId="{44B94F42-8115-467F-911C-11C6EBB5D11A}" dt="2022-01-21T18:50:52.187" v="24585" actId="207"/>
          <ac:spMkLst>
            <pc:docMk/>
            <pc:sldMk cId="443478345" sldId="431"/>
            <ac:spMk id="15" creationId="{CF30E86E-EC77-4BAF-B853-D2082592F6A3}"/>
          </ac:spMkLst>
        </pc:spChg>
        <pc:spChg chg="add del mod">
          <ac:chgData name="Vinny Davies" userId="b3c95d76-c150-4dfb-9197-7b6f01d238ad" providerId="ADAL" clId="{44B94F42-8115-467F-911C-11C6EBB5D11A}" dt="2022-01-14T17:26:07.509" v="8264" actId="478"/>
          <ac:spMkLst>
            <pc:docMk/>
            <pc:sldMk cId="443478345" sldId="431"/>
            <ac:spMk id="17" creationId="{76D95BDB-7220-4950-8AF8-1707C6E7A45A}"/>
          </ac:spMkLst>
        </pc:spChg>
        <pc:spChg chg="del">
          <ac:chgData name="Vinny Davies" userId="b3c95d76-c150-4dfb-9197-7b6f01d238ad" providerId="ADAL" clId="{44B94F42-8115-467F-911C-11C6EBB5D11A}" dt="2022-01-14T17:02:59.222" v="7759" actId="478"/>
          <ac:spMkLst>
            <pc:docMk/>
            <pc:sldMk cId="443478345" sldId="431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50:47.491" v="24584" actId="207"/>
          <ac:spMkLst>
            <pc:docMk/>
            <pc:sldMk cId="443478345" sldId="43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50:47.491" v="24584" actId="207"/>
          <ac:spMkLst>
            <pc:docMk/>
            <pc:sldMk cId="443478345" sldId="431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2:59.825" v="7760" actId="478"/>
          <ac:spMkLst>
            <pc:docMk/>
            <pc:sldMk cId="443478345" sldId="431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50:47.491" v="24584" actId="207"/>
          <ac:spMkLst>
            <pc:docMk/>
            <pc:sldMk cId="443478345" sldId="431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6:45.713" v="8959"/>
          <ac:graphicFrameMkLst>
            <pc:docMk/>
            <pc:sldMk cId="443478345" sldId="431"/>
            <ac:graphicFrameMk id="251" creationId="{2D9B9ACC-493C-40F8-9DE2-B1B89A283020}"/>
          </ac:graphicFrameMkLst>
        </pc:graphicFrameChg>
        <pc:cxnChg chg="add del mod">
          <ac:chgData name="Vinny Davies" userId="b3c95d76-c150-4dfb-9197-7b6f01d238ad" providerId="ADAL" clId="{44B94F42-8115-467F-911C-11C6EBB5D11A}" dt="2022-01-14T17:26:03.422" v="8262" actId="478"/>
          <ac:cxnSpMkLst>
            <pc:docMk/>
            <pc:sldMk cId="443478345" sldId="431"/>
            <ac:cxnSpMk id="16" creationId="{39A5DE70-68EC-4697-A7BC-0322036D5C15}"/>
          </ac:cxnSpMkLst>
        </pc:cxnChg>
        <pc:cxnChg chg="add del mod">
          <ac:chgData name="Vinny Davies" userId="b3c95d76-c150-4dfb-9197-7b6f01d238ad" providerId="ADAL" clId="{44B94F42-8115-467F-911C-11C6EBB5D11A}" dt="2022-01-14T17:26:04.077" v="8263" actId="478"/>
          <ac:cxnSpMkLst>
            <pc:docMk/>
            <pc:sldMk cId="443478345" sldId="431"/>
            <ac:cxnSpMk id="18" creationId="{8E4CC383-212F-49FB-AF8A-2FA2E800B1D5}"/>
          </ac:cxnSpMkLst>
        </pc:cxnChg>
      </pc:sldChg>
      <pc:sldChg chg="add del">
        <pc:chgData name="Vinny Davies" userId="b3c95d76-c150-4dfb-9197-7b6f01d238ad" providerId="ADAL" clId="{44B94F42-8115-467F-911C-11C6EBB5D11A}" dt="2022-01-14T16:20:55.662" v="7125" actId="2890"/>
        <pc:sldMkLst>
          <pc:docMk/>
          <pc:sldMk cId="3277729573" sldId="431"/>
        </pc:sldMkLst>
      </pc:sldChg>
      <pc:sldChg chg="add del">
        <pc:chgData name="Vinny Davies" userId="b3c95d76-c150-4dfb-9197-7b6f01d238ad" providerId="ADAL" clId="{44B94F42-8115-467F-911C-11C6EBB5D11A}" dt="2022-01-14T16:20:54.914" v="7124" actId="2890"/>
        <pc:sldMkLst>
          <pc:docMk/>
          <pc:sldMk cId="161687924" sldId="432"/>
        </pc:sldMkLst>
      </pc:sldChg>
      <pc:sldChg chg="addSp delSp modSp add mod replId">
        <pc:chgData name="Vinny Davies" userId="b3c95d76-c150-4dfb-9197-7b6f01d238ad" providerId="ADAL" clId="{44B94F42-8115-467F-911C-11C6EBB5D11A}" dt="2022-01-24T11:31:20.835" v="24725" actId="207"/>
        <pc:sldMkLst>
          <pc:docMk/>
          <pc:sldMk cId="1249716367" sldId="432"/>
        </pc:sldMkLst>
        <pc:spChg chg="mod">
          <ac:chgData name="Vinny Davies" userId="b3c95d76-c150-4dfb-9197-7b6f01d238ad" providerId="ADAL" clId="{44B94F42-8115-467F-911C-11C6EBB5D11A}" dt="2022-01-18T11:55:50.629" v="14074" actId="113"/>
          <ac:spMkLst>
            <pc:docMk/>
            <pc:sldMk cId="1249716367" sldId="432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16.189" v="7896" actId="478"/>
          <ac:spMkLst>
            <pc:docMk/>
            <pc:sldMk cId="1249716367" sldId="432"/>
            <ac:spMk id="10" creationId="{87966C16-A2A1-4DC2-A75C-8C95E2DAE1BD}"/>
          </ac:spMkLst>
        </pc:spChg>
        <pc:spChg chg="add mod">
          <ac:chgData name="Vinny Davies" userId="b3c95d76-c150-4dfb-9197-7b6f01d238ad" providerId="ADAL" clId="{44B94F42-8115-467F-911C-11C6EBB5D11A}" dt="2022-01-24T11:31:20.835" v="24725" actId="207"/>
          <ac:spMkLst>
            <pc:docMk/>
            <pc:sldMk cId="1249716367" sldId="432"/>
            <ac:spMk id="11" creationId="{5928F706-30E6-43E0-93F6-8DB4BC238F09}"/>
          </ac:spMkLst>
        </pc:spChg>
        <pc:spChg chg="add del mod">
          <ac:chgData name="Vinny Davies" userId="b3c95d76-c150-4dfb-9197-7b6f01d238ad" providerId="ADAL" clId="{44B94F42-8115-467F-911C-11C6EBB5D11A}" dt="2022-01-14T17:08:15.150" v="7895"/>
          <ac:spMkLst>
            <pc:docMk/>
            <pc:sldMk cId="1249716367" sldId="432"/>
            <ac:spMk id="12" creationId="{6D80EEA5-6755-4F0C-9B9F-29CA4DF42CC5}"/>
          </ac:spMkLst>
        </pc:spChg>
        <pc:spChg chg="add del mod">
          <ac:chgData name="Vinny Davies" userId="b3c95d76-c150-4dfb-9197-7b6f01d238ad" providerId="ADAL" clId="{44B94F42-8115-467F-911C-11C6EBB5D11A}" dt="2022-01-14T17:08:15.150" v="7895"/>
          <ac:spMkLst>
            <pc:docMk/>
            <pc:sldMk cId="1249716367" sldId="432"/>
            <ac:spMk id="13" creationId="{DA615E5A-70D2-46F6-AE1D-AD72A97C715A}"/>
          </ac:spMkLst>
        </pc:spChg>
        <pc:spChg chg="add mod">
          <ac:chgData name="Vinny Davies" userId="b3c95d76-c150-4dfb-9197-7b6f01d238ad" providerId="ADAL" clId="{44B94F42-8115-467F-911C-11C6EBB5D11A}" dt="2022-01-24T11:31:10.231" v="24723" actId="207"/>
          <ac:spMkLst>
            <pc:docMk/>
            <pc:sldMk cId="1249716367" sldId="432"/>
            <ac:spMk id="14" creationId="{8FAB08B4-E6F5-4E13-9DFC-AD82099416C8}"/>
          </ac:spMkLst>
        </pc:spChg>
        <pc:spChg chg="add mod">
          <ac:chgData name="Vinny Davies" userId="b3c95d76-c150-4dfb-9197-7b6f01d238ad" providerId="ADAL" clId="{44B94F42-8115-467F-911C-11C6EBB5D11A}" dt="2022-01-24T11:31:10.231" v="24723" actId="207"/>
          <ac:spMkLst>
            <pc:docMk/>
            <pc:sldMk cId="1249716367" sldId="432"/>
            <ac:spMk id="15" creationId="{DC1AB092-0F64-428D-A5ED-E4BF3D083341}"/>
          </ac:spMkLst>
        </pc:spChg>
        <pc:spChg chg="add mod">
          <ac:chgData name="Vinny Davies" userId="b3c95d76-c150-4dfb-9197-7b6f01d238ad" providerId="ADAL" clId="{44B94F42-8115-467F-911C-11C6EBB5D11A}" dt="2022-01-24T11:31:17.729" v="24724" actId="207"/>
          <ac:spMkLst>
            <pc:docMk/>
            <pc:sldMk cId="1249716367" sldId="432"/>
            <ac:spMk id="16" creationId="{D8FD4875-9F16-4539-877F-436312B67FEA}"/>
          </ac:spMkLst>
        </pc:spChg>
        <pc:spChg chg="del">
          <ac:chgData name="Vinny Davies" userId="b3c95d76-c150-4dfb-9197-7b6f01d238ad" providerId="ADAL" clId="{44B94F42-8115-467F-911C-11C6EBB5D11A}" dt="2022-01-14T17:03:04.830" v="7763" actId="478"/>
          <ac:spMkLst>
            <pc:docMk/>
            <pc:sldMk cId="1249716367" sldId="432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1:10.231" v="24723" actId="207"/>
          <ac:spMkLst>
            <pc:docMk/>
            <pc:sldMk cId="1249716367" sldId="432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1:10.231" v="24723" actId="207"/>
          <ac:spMkLst>
            <pc:docMk/>
            <pc:sldMk cId="1249716367" sldId="432"/>
            <ac:spMk id="254" creationId="{46E42ED1-D9A6-4F1C-8B53-FE4DCF8A81A5}"/>
          </ac:spMkLst>
        </pc:spChg>
        <pc:spChg chg="del mod">
          <ac:chgData name="Vinny Davies" userId="b3c95d76-c150-4dfb-9197-7b6f01d238ad" providerId="ADAL" clId="{44B94F42-8115-467F-911C-11C6EBB5D11A}" dt="2022-01-14T17:03:05.495" v="7765" actId="478"/>
          <ac:spMkLst>
            <pc:docMk/>
            <pc:sldMk cId="1249716367" sldId="432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1:10.231" v="24723" actId="207"/>
          <ac:spMkLst>
            <pc:docMk/>
            <pc:sldMk cId="1249716367" sldId="432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7:06.720" v="8962"/>
          <ac:graphicFrameMkLst>
            <pc:docMk/>
            <pc:sldMk cId="1249716367" sldId="432"/>
            <ac:graphicFrameMk id="251" creationId="{2D9B9ACC-493C-40F8-9DE2-B1B89A283020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4T11:31:43.779" v="24730" actId="207"/>
        <pc:sldMkLst>
          <pc:docMk/>
          <pc:sldMk cId="337354926" sldId="433"/>
        </pc:sldMkLst>
        <pc:spChg chg="mod">
          <ac:chgData name="Vinny Davies" userId="b3c95d76-c150-4dfb-9197-7b6f01d238ad" providerId="ADAL" clId="{44B94F42-8115-467F-911C-11C6EBB5D11A}" dt="2022-01-18T11:55:55.246" v="14076" actId="113"/>
          <ac:spMkLst>
            <pc:docMk/>
            <pc:sldMk cId="337354926" sldId="433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21.151" v="7899" actId="478"/>
          <ac:spMkLst>
            <pc:docMk/>
            <pc:sldMk cId="337354926" sldId="433"/>
            <ac:spMk id="10" creationId="{C209196B-BE8A-41BC-B5CF-A228FA4FD979}"/>
          </ac:spMkLst>
        </pc:spChg>
        <pc:spChg chg="add mod">
          <ac:chgData name="Vinny Davies" userId="b3c95d76-c150-4dfb-9197-7b6f01d238ad" providerId="ADAL" clId="{44B94F42-8115-467F-911C-11C6EBB5D11A}" dt="2022-01-24T11:31:43.779" v="24730" actId="207"/>
          <ac:spMkLst>
            <pc:docMk/>
            <pc:sldMk cId="337354926" sldId="433"/>
            <ac:spMk id="11" creationId="{A2E2C336-226F-4211-A22F-B79A622969FD}"/>
          </ac:spMkLst>
        </pc:spChg>
        <pc:spChg chg="add mod">
          <ac:chgData name="Vinny Davies" userId="b3c95d76-c150-4dfb-9197-7b6f01d238ad" providerId="ADAL" clId="{44B94F42-8115-467F-911C-11C6EBB5D11A}" dt="2022-01-24T11:31:43.779" v="24730" actId="207"/>
          <ac:spMkLst>
            <pc:docMk/>
            <pc:sldMk cId="337354926" sldId="433"/>
            <ac:spMk id="12" creationId="{E0CB9FB9-FC52-4E09-9101-EE90D1C6921F}"/>
          </ac:spMkLst>
        </pc:spChg>
        <pc:spChg chg="add mod">
          <ac:chgData name="Vinny Davies" userId="b3c95d76-c150-4dfb-9197-7b6f01d238ad" providerId="ADAL" clId="{44B94F42-8115-467F-911C-11C6EBB5D11A}" dt="2022-01-24T11:31:37.453" v="24729" actId="207"/>
          <ac:spMkLst>
            <pc:docMk/>
            <pc:sldMk cId="337354926" sldId="433"/>
            <ac:spMk id="13" creationId="{BC1FE339-72FB-44F7-A067-54A2C28C46B5}"/>
          </ac:spMkLst>
        </pc:spChg>
        <pc:spChg chg="add mod">
          <ac:chgData name="Vinny Davies" userId="b3c95d76-c150-4dfb-9197-7b6f01d238ad" providerId="ADAL" clId="{44B94F42-8115-467F-911C-11C6EBB5D11A}" dt="2022-01-24T11:31:37.453" v="24729" actId="207"/>
          <ac:spMkLst>
            <pc:docMk/>
            <pc:sldMk cId="337354926" sldId="433"/>
            <ac:spMk id="14" creationId="{3580865E-8964-4ACA-8877-D78AD4FC8BD3}"/>
          </ac:spMkLst>
        </pc:spChg>
        <pc:spChg chg="add mod">
          <ac:chgData name="Vinny Davies" userId="b3c95d76-c150-4dfb-9197-7b6f01d238ad" providerId="ADAL" clId="{44B94F42-8115-467F-911C-11C6EBB5D11A}" dt="2022-01-24T11:31:43.779" v="24730" actId="207"/>
          <ac:spMkLst>
            <pc:docMk/>
            <pc:sldMk cId="337354926" sldId="433"/>
            <ac:spMk id="15" creationId="{D8A5E427-A997-4035-8E19-FCA6FF159324}"/>
          </ac:spMkLst>
        </pc:spChg>
        <pc:spChg chg="add mod">
          <ac:chgData name="Vinny Davies" userId="b3c95d76-c150-4dfb-9197-7b6f01d238ad" providerId="ADAL" clId="{44B94F42-8115-467F-911C-11C6EBB5D11A}" dt="2022-01-24T11:31:33.819" v="24728" actId="571"/>
          <ac:spMkLst>
            <pc:docMk/>
            <pc:sldMk cId="337354926" sldId="433"/>
            <ac:spMk id="16" creationId="{F972CA6A-4F11-419E-A987-72AEECE6A6B3}"/>
          </ac:spMkLst>
        </pc:spChg>
        <pc:spChg chg="add mod">
          <ac:chgData name="Vinny Davies" userId="b3c95d76-c150-4dfb-9197-7b6f01d238ad" providerId="ADAL" clId="{44B94F42-8115-467F-911C-11C6EBB5D11A}" dt="2022-01-24T11:31:33.819" v="24728" actId="571"/>
          <ac:spMkLst>
            <pc:docMk/>
            <pc:sldMk cId="337354926" sldId="433"/>
            <ac:spMk id="17" creationId="{4D49B572-09F1-4AE6-BEE1-D109FF612C3E}"/>
          </ac:spMkLst>
        </pc:spChg>
        <pc:spChg chg="add mod">
          <ac:chgData name="Vinny Davies" userId="b3c95d76-c150-4dfb-9197-7b6f01d238ad" providerId="ADAL" clId="{44B94F42-8115-467F-911C-11C6EBB5D11A}" dt="2022-01-24T11:31:33.819" v="24728" actId="571"/>
          <ac:spMkLst>
            <pc:docMk/>
            <pc:sldMk cId="337354926" sldId="433"/>
            <ac:spMk id="18" creationId="{8F9A77D5-AC28-4517-86A9-18DDA60FC19B}"/>
          </ac:spMkLst>
        </pc:spChg>
        <pc:spChg chg="add mod">
          <ac:chgData name="Vinny Davies" userId="b3c95d76-c150-4dfb-9197-7b6f01d238ad" providerId="ADAL" clId="{44B94F42-8115-467F-911C-11C6EBB5D11A}" dt="2022-01-24T11:31:33.819" v="24728" actId="571"/>
          <ac:spMkLst>
            <pc:docMk/>
            <pc:sldMk cId="337354926" sldId="433"/>
            <ac:spMk id="19" creationId="{284A979A-EA3E-45E4-8CEC-E17A7A113CB8}"/>
          </ac:spMkLst>
        </pc:spChg>
        <pc:spChg chg="del">
          <ac:chgData name="Vinny Davies" userId="b3c95d76-c150-4dfb-9197-7b6f01d238ad" providerId="ADAL" clId="{44B94F42-8115-467F-911C-11C6EBB5D11A}" dt="2022-01-14T17:03:10.718" v="7768" actId="478"/>
          <ac:spMkLst>
            <pc:docMk/>
            <pc:sldMk cId="337354926" sldId="433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1:37.453" v="24729" actId="207"/>
          <ac:spMkLst>
            <pc:docMk/>
            <pc:sldMk cId="337354926" sldId="433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1:37.453" v="24729" actId="207"/>
          <ac:spMkLst>
            <pc:docMk/>
            <pc:sldMk cId="337354926" sldId="433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11.464" v="7769" actId="478"/>
          <ac:spMkLst>
            <pc:docMk/>
            <pc:sldMk cId="337354926" sldId="433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1:37.453" v="24729" actId="207"/>
          <ac:spMkLst>
            <pc:docMk/>
            <pc:sldMk cId="337354926" sldId="433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7:19.855" v="8964"/>
          <ac:graphicFrameMkLst>
            <pc:docMk/>
            <pc:sldMk cId="337354926" sldId="433"/>
            <ac:graphicFrameMk id="251" creationId="{2D9B9ACC-493C-40F8-9DE2-B1B89A283020}"/>
          </ac:graphicFrameMkLst>
        </pc:graphicFrameChg>
      </pc:sldChg>
      <pc:sldChg chg="add del replId">
        <pc:chgData name="Vinny Davies" userId="b3c95d76-c150-4dfb-9197-7b6f01d238ad" providerId="ADAL" clId="{44B94F42-8115-467F-911C-11C6EBB5D11A}" dt="2022-01-14T16:20:54.914" v="7124" actId="2890"/>
        <pc:sldMkLst>
          <pc:docMk/>
          <pc:sldMk cId="2207390200" sldId="433"/>
        </pc:sldMkLst>
      </pc:sldChg>
      <pc:sldChg chg="addSp delSp modSp add mod replId">
        <pc:chgData name="Vinny Davies" userId="b3c95d76-c150-4dfb-9197-7b6f01d238ad" providerId="ADAL" clId="{44B94F42-8115-467F-911C-11C6EBB5D11A}" dt="2022-01-24T11:32:05.618" v="24737" actId="207"/>
        <pc:sldMkLst>
          <pc:docMk/>
          <pc:sldMk cId="2835699991" sldId="434"/>
        </pc:sldMkLst>
        <pc:spChg chg="mod">
          <ac:chgData name="Vinny Davies" userId="b3c95d76-c150-4dfb-9197-7b6f01d238ad" providerId="ADAL" clId="{44B94F42-8115-467F-911C-11C6EBB5D11A}" dt="2022-01-18T11:56:01.837" v="14078" actId="113"/>
          <ac:spMkLst>
            <pc:docMk/>
            <pc:sldMk cId="2835699991" sldId="434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27.075" v="7903" actId="478"/>
          <ac:spMkLst>
            <pc:docMk/>
            <pc:sldMk cId="2835699991" sldId="434"/>
            <ac:spMk id="10" creationId="{06C05F08-D251-413A-93DE-D1988A0824CB}"/>
          </ac:spMkLst>
        </pc:spChg>
        <pc:spChg chg="add mod">
          <ac:chgData name="Vinny Davies" userId="b3c95d76-c150-4dfb-9197-7b6f01d238ad" providerId="ADAL" clId="{44B94F42-8115-467F-911C-11C6EBB5D11A}" dt="2022-01-24T11:32:05.618" v="24737" actId="207"/>
          <ac:spMkLst>
            <pc:docMk/>
            <pc:sldMk cId="2835699991" sldId="434"/>
            <ac:spMk id="11" creationId="{83917D2F-1992-4D2E-AA87-FDF931049167}"/>
          </ac:spMkLst>
        </pc:spChg>
        <pc:spChg chg="add mod">
          <ac:chgData name="Vinny Davies" userId="b3c95d76-c150-4dfb-9197-7b6f01d238ad" providerId="ADAL" clId="{44B94F42-8115-467F-911C-11C6EBB5D11A}" dt="2022-01-24T11:32:05.618" v="24737" actId="207"/>
          <ac:spMkLst>
            <pc:docMk/>
            <pc:sldMk cId="2835699991" sldId="434"/>
            <ac:spMk id="12" creationId="{09B942C5-BEB5-4ECF-B60F-992B377A1794}"/>
          </ac:spMkLst>
        </pc:spChg>
        <pc:spChg chg="add mod">
          <ac:chgData name="Vinny Davies" userId="b3c95d76-c150-4dfb-9197-7b6f01d238ad" providerId="ADAL" clId="{44B94F42-8115-467F-911C-11C6EBB5D11A}" dt="2022-01-24T11:31:58.843" v="24734" actId="207"/>
          <ac:spMkLst>
            <pc:docMk/>
            <pc:sldMk cId="2835699991" sldId="434"/>
            <ac:spMk id="13" creationId="{1F9AC78F-1489-4F50-9FB1-0ECC9E0B3557}"/>
          </ac:spMkLst>
        </pc:spChg>
        <pc:spChg chg="add mod">
          <ac:chgData name="Vinny Davies" userId="b3c95d76-c150-4dfb-9197-7b6f01d238ad" providerId="ADAL" clId="{44B94F42-8115-467F-911C-11C6EBB5D11A}" dt="2022-01-24T11:31:58.843" v="24734" actId="207"/>
          <ac:spMkLst>
            <pc:docMk/>
            <pc:sldMk cId="2835699991" sldId="434"/>
            <ac:spMk id="14" creationId="{2B6A2C55-A5EB-467D-86C5-C520B3B4E53D}"/>
          </ac:spMkLst>
        </pc:spChg>
        <pc:spChg chg="add mod">
          <ac:chgData name="Vinny Davies" userId="b3c95d76-c150-4dfb-9197-7b6f01d238ad" providerId="ADAL" clId="{44B94F42-8115-467F-911C-11C6EBB5D11A}" dt="2022-01-24T11:32:05.618" v="24737" actId="207"/>
          <ac:spMkLst>
            <pc:docMk/>
            <pc:sldMk cId="2835699991" sldId="434"/>
            <ac:spMk id="15" creationId="{8562D035-A13C-4D48-9F79-BC2B02C8D756}"/>
          </ac:spMkLst>
        </pc:spChg>
        <pc:spChg chg="add mod">
          <ac:chgData name="Vinny Davies" userId="b3c95d76-c150-4dfb-9197-7b6f01d238ad" providerId="ADAL" clId="{44B94F42-8115-467F-911C-11C6EBB5D11A}" dt="2022-01-24T11:31:54.561" v="24733" actId="571"/>
          <ac:spMkLst>
            <pc:docMk/>
            <pc:sldMk cId="2835699991" sldId="434"/>
            <ac:spMk id="16" creationId="{5812DCB7-3080-4392-9FCA-E2C295896994}"/>
          </ac:spMkLst>
        </pc:spChg>
        <pc:spChg chg="add mod">
          <ac:chgData name="Vinny Davies" userId="b3c95d76-c150-4dfb-9197-7b6f01d238ad" providerId="ADAL" clId="{44B94F42-8115-467F-911C-11C6EBB5D11A}" dt="2022-01-24T11:31:54.561" v="24733" actId="571"/>
          <ac:spMkLst>
            <pc:docMk/>
            <pc:sldMk cId="2835699991" sldId="434"/>
            <ac:spMk id="17" creationId="{4D0DBB92-298C-4EE2-B777-5BECAF91AFB4}"/>
          </ac:spMkLst>
        </pc:spChg>
        <pc:spChg chg="add mod">
          <ac:chgData name="Vinny Davies" userId="b3c95d76-c150-4dfb-9197-7b6f01d238ad" providerId="ADAL" clId="{44B94F42-8115-467F-911C-11C6EBB5D11A}" dt="2022-01-24T11:32:02.160" v="24736" actId="571"/>
          <ac:spMkLst>
            <pc:docMk/>
            <pc:sldMk cId="2835699991" sldId="434"/>
            <ac:spMk id="18" creationId="{1E46F1DC-E818-4F11-9090-A35DA56F19B0}"/>
          </ac:spMkLst>
        </pc:spChg>
        <pc:spChg chg="add mod">
          <ac:chgData name="Vinny Davies" userId="b3c95d76-c150-4dfb-9197-7b6f01d238ad" providerId="ADAL" clId="{44B94F42-8115-467F-911C-11C6EBB5D11A}" dt="2022-01-24T11:32:02.160" v="24736" actId="571"/>
          <ac:spMkLst>
            <pc:docMk/>
            <pc:sldMk cId="2835699991" sldId="434"/>
            <ac:spMk id="19" creationId="{C2A9681E-6F8F-43A3-89BE-526DD28F67F8}"/>
          </ac:spMkLst>
        </pc:spChg>
        <pc:spChg chg="del">
          <ac:chgData name="Vinny Davies" userId="b3c95d76-c150-4dfb-9197-7b6f01d238ad" providerId="ADAL" clId="{44B94F42-8115-467F-911C-11C6EBB5D11A}" dt="2022-01-14T17:03:16.085" v="7772" actId="478"/>
          <ac:spMkLst>
            <pc:docMk/>
            <pc:sldMk cId="2835699991" sldId="434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1:58.843" v="24734" actId="207"/>
          <ac:spMkLst>
            <pc:docMk/>
            <pc:sldMk cId="2835699991" sldId="434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1:58.843" v="24734" actId="207"/>
          <ac:spMkLst>
            <pc:docMk/>
            <pc:sldMk cId="2835699991" sldId="434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16.629" v="7773" actId="478"/>
          <ac:spMkLst>
            <pc:docMk/>
            <pc:sldMk cId="2835699991" sldId="434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1:58.843" v="24734" actId="207"/>
          <ac:spMkLst>
            <pc:docMk/>
            <pc:sldMk cId="2835699991" sldId="434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7:36.212" v="8966"/>
          <ac:graphicFrameMkLst>
            <pc:docMk/>
            <pc:sldMk cId="2835699991" sldId="434"/>
            <ac:graphicFrameMk id="251" creationId="{2D9B9ACC-493C-40F8-9DE2-B1B89A283020}"/>
          </ac:graphicFrameMkLst>
        </pc:graphicFrameChg>
      </pc:sldChg>
      <pc:sldChg chg="add del replId">
        <pc:chgData name="Vinny Davies" userId="b3c95d76-c150-4dfb-9197-7b6f01d238ad" providerId="ADAL" clId="{44B94F42-8115-467F-911C-11C6EBB5D11A}" dt="2022-01-14T16:20:54.914" v="7124" actId="2890"/>
        <pc:sldMkLst>
          <pc:docMk/>
          <pc:sldMk cId="3558476070" sldId="434"/>
        </pc:sldMkLst>
      </pc:sldChg>
      <pc:sldChg chg="addSp delSp modSp add mod replId">
        <pc:chgData name="Vinny Davies" userId="b3c95d76-c150-4dfb-9197-7b6f01d238ad" providerId="ADAL" clId="{44B94F42-8115-467F-911C-11C6EBB5D11A}" dt="2022-01-24T11:32:28.544" v="24740" actId="207"/>
        <pc:sldMkLst>
          <pc:docMk/>
          <pc:sldMk cId="632285177" sldId="435"/>
        </pc:sldMkLst>
        <pc:spChg chg="mod">
          <ac:chgData name="Vinny Davies" userId="b3c95d76-c150-4dfb-9197-7b6f01d238ad" providerId="ADAL" clId="{44B94F42-8115-467F-911C-11C6EBB5D11A}" dt="2022-01-18T11:56:16.359" v="14082" actId="113"/>
          <ac:spMkLst>
            <pc:docMk/>
            <pc:sldMk cId="632285177" sldId="435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32.550" v="7905" actId="478"/>
          <ac:spMkLst>
            <pc:docMk/>
            <pc:sldMk cId="632285177" sldId="435"/>
            <ac:spMk id="10" creationId="{89F7829A-6FC3-470B-BBB9-831A8B1DB42D}"/>
          </ac:spMkLst>
        </pc:spChg>
        <pc:spChg chg="add mod">
          <ac:chgData name="Vinny Davies" userId="b3c95d76-c150-4dfb-9197-7b6f01d238ad" providerId="ADAL" clId="{44B94F42-8115-467F-911C-11C6EBB5D11A}" dt="2022-01-24T11:32:28.544" v="24740" actId="207"/>
          <ac:spMkLst>
            <pc:docMk/>
            <pc:sldMk cId="632285177" sldId="435"/>
            <ac:spMk id="11" creationId="{9E7DED43-B9F6-4124-AD2D-0B36DD5DDA55}"/>
          </ac:spMkLst>
        </pc:spChg>
        <pc:spChg chg="add mod">
          <ac:chgData name="Vinny Davies" userId="b3c95d76-c150-4dfb-9197-7b6f01d238ad" providerId="ADAL" clId="{44B94F42-8115-467F-911C-11C6EBB5D11A}" dt="2022-01-24T11:32:23.531" v="24739" actId="207"/>
          <ac:spMkLst>
            <pc:docMk/>
            <pc:sldMk cId="632285177" sldId="435"/>
            <ac:spMk id="12" creationId="{E4B268AE-5311-420C-9DD2-EA43B9C84A7A}"/>
          </ac:spMkLst>
        </pc:spChg>
        <pc:spChg chg="add mod">
          <ac:chgData name="Vinny Davies" userId="b3c95d76-c150-4dfb-9197-7b6f01d238ad" providerId="ADAL" clId="{44B94F42-8115-467F-911C-11C6EBB5D11A}" dt="2022-01-24T11:32:23.531" v="24739" actId="207"/>
          <ac:spMkLst>
            <pc:docMk/>
            <pc:sldMk cId="632285177" sldId="435"/>
            <ac:spMk id="13" creationId="{396BC620-4F7B-4C6C-B075-2F71FD67B900}"/>
          </ac:spMkLst>
        </pc:spChg>
        <pc:spChg chg="add mod">
          <ac:chgData name="Vinny Davies" userId="b3c95d76-c150-4dfb-9197-7b6f01d238ad" providerId="ADAL" clId="{44B94F42-8115-467F-911C-11C6EBB5D11A}" dt="2022-01-24T11:32:28.544" v="24740" actId="207"/>
          <ac:spMkLst>
            <pc:docMk/>
            <pc:sldMk cId="632285177" sldId="435"/>
            <ac:spMk id="14" creationId="{06129575-641D-4267-BCAB-922F416E0628}"/>
          </ac:spMkLst>
        </pc:spChg>
        <pc:spChg chg="del mod">
          <ac:chgData name="Vinny Davies" userId="b3c95d76-c150-4dfb-9197-7b6f01d238ad" providerId="ADAL" clId="{44B94F42-8115-467F-911C-11C6EBB5D11A}" dt="2022-01-14T17:03:18.775" v="7775" actId="478"/>
          <ac:spMkLst>
            <pc:docMk/>
            <pc:sldMk cId="632285177" sldId="435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2:23.531" v="24739" actId="207"/>
          <ac:spMkLst>
            <pc:docMk/>
            <pc:sldMk cId="632285177" sldId="435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2:23.531" v="24739" actId="207"/>
          <ac:spMkLst>
            <pc:docMk/>
            <pc:sldMk cId="632285177" sldId="435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19.508" v="7776" actId="478"/>
          <ac:spMkLst>
            <pc:docMk/>
            <pc:sldMk cId="632285177" sldId="435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2:23.531" v="24739" actId="207"/>
          <ac:spMkLst>
            <pc:docMk/>
            <pc:sldMk cId="632285177" sldId="435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7:50.666" v="8968"/>
          <ac:graphicFrameMkLst>
            <pc:docMk/>
            <pc:sldMk cId="632285177" sldId="435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0:53.104" v="7123" actId="2890"/>
        <pc:sldMkLst>
          <pc:docMk/>
          <pc:sldMk cId="2407484830" sldId="435"/>
        </pc:sldMkLst>
      </pc:sldChg>
      <pc:sldChg chg="add del replId">
        <pc:chgData name="Vinny Davies" userId="b3c95d76-c150-4dfb-9197-7b6f01d238ad" providerId="ADAL" clId="{44B94F42-8115-467F-911C-11C6EBB5D11A}" dt="2022-01-14T16:20:53.104" v="7123" actId="2890"/>
        <pc:sldMkLst>
          <pc:docMk/>
          <pc:sldMk cId="44972968" sldId="436"/>
        </pc:sldMkLst>
      </pc:sldChg>
      <pc:sldChg chg="addSp delSp modSp add mod replId">
        <pc:chgData name="Vinny Davies" userId="b3c95d76-c150-4dfb-9197-7b6f01d238ad" providerId="ADAL" clId="{44B94F42-8115-467F-911C-11C6EBB5D11A}" dt="2022-01-24T11:32:48.474" v="24743" actId="207"/>
        <pc:sldMkLst>
          <pc:docMk/>
          <pc:sldMk cId="47739529" sldId="436"/>
        </pc:sldMkLst>
        <pc:spChg chg="mod">
          <ac:chgData name="Vinny Davies" userId="b3c95d76-c150-4dfb-9197-7b6f01d238ad" providerId="ADAL" clId="{44B94F42-8115-467F-911C-11C6EBB5D11A}" dt="2022-01-18T11:56:21.521" v="14084" actId="113"/>
          <ac:spMkLst>
            <pc:docMk/>
            <pc:sldMk cId="47739529" sldId="436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39.734" v="7908" actId="478"/>
          <ac:spMkLst>
            <pc:docMk/>
            <pc:sldMk cId="47739529" sldId="436"/>
            <ac:spMk id="10" creationId="{B37575B8-7561-4700-A83B-681935DC4FA1}"/>
          </ac:spMkLst>
        </pc:spChg>
        <pc:spChg chg="add mod">
          <ac:chgData name="Vinny Davies" userId="b3c95d76-c150-4dfb-9197-7b6f01d238ad" providerId="ADAL" clId="{44B94F42-8115-467F-911C-11C6EBB5D11A}" dt="2022-01-24T11:32:44.578" v="24742" actId="207"/>
          <ac:spMkLst>
            <pc:docMk/>
            <pc:sldMk cId="47739529" sldId="436"/>
            <ac:spMk id="11" creationId="{20C62D30-0F80-473C-BB00-389FD1797578}"/>
          </ac:spMkLst>
        </pc:spChg>
        <pc:spChg chg="add mod">
          <ac:chgData name="Vinny Davies" userId="b3c95d76-c150-4dfb-9197-7b6f01d238ad" providerId="ADAL" clId="{44B94F42-8115-467F-911C-11C6EBB5D11A}" dt="2022-01-24T11:32:44.578" v="24742" actId="207"/>
          <ac:spMkLst>
            <pc:docMk/>
            <pc:sldMk cId="47739529" sldId="436"/>
            <ac:spMk id="12" creationId="{92A921F1-B522-4837-9D27-CFE845B3EAFD}"/>
          </ac:spMkLst>
        </pc:spChg>
        <pc:spChg chg="add mod">
          <ac:chgData name="Vinny Davies" userId="b3c95d76-c150-4dfb-9197-7b6f01d238ad" providerId="ADAL" clId="{44B94F42-8115-467F-911C-11C6EBB5D11A}" dt="2022-01-24T11:32:48.474" v="24743" actId="207"/>
          <ac:spMkLst>
            <pc:docMk/>
            <pc:sldMk cId="47739529" sldId="436"/>
            <ac:spMk id="13" creationId="{FEBEBE4F-F2DC-4D73-B5AE-F8DDC4C2681A}"/>
          </ac:spMkLst>
        </pc:spChg>
        <pc:spChg chg="del">
          <ac:chgData name="Vinny Davies" userId="b3c95d76-c150-4dfb-9197-7b6f01d238ad" providerId="ADAL" clId="{44B94F42-8115-467F-911C-11C6EBB5D11A}" dt="2022-01-14T17:03:27.389" v="7781" actId="478"/>
          <ac:spMkLst>
            <pc:docMk/>
            <pc:sldMk cId="47739529" sldId="436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2:44.578" v="24742" actId="207"/>
          <ac:spMkLst>
            <pc:docMk/>
            <pc:sldMk cId="47739529" sldId="436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2:44.578" v="24742" actId="207"/>
          <ac:spMkLst>
            <pc:docMk/>
            <pc:sldMk cId="47739529" sldId="436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27.982" v="7782" actId="478"/>
          <ac:spMkLst>
            <pc:docMk/>
            <pc:sldMk cId="47739529" sldId="436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2:44.578" v="24742" actId="207"/>
          <ac:spMkLst>
            <pc:docMk/>
            <pc:sldMk cId="47739529" sldId="436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8:12.055" v="8970"/>
          <ac:graphicFrameMkLst>
            <pc:docMk/>
            <pc:sldMk cId="47739529" sldId="436"/>
            <ac:graphicFrameMk id="251" creationId="{2D9B9ACC-493C-40F8-9DE2-B1B89A283020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4T11:33:07.522" v="24746" actId="207"/>
        <pc:sldMkLst>
          <pc:docMk/>
          <pc:sldMk cId="1422638217" sldId="437"/>
        </pc:sldMkLst>
        <pc:spChg chg="mod">
          <ac:chgData name="Vinny Davies" userId="b3c95d76-c150-4dfb-9197-7b6f01d238ad" providerId="ADAL" clId="{44B94F42-8115-467F-911C-11C6EBB5D11A}" dt="2022-01-18T11:56:25.757" v="14086" actId="113"/>
          <ac:spMkLst>
            <pc:docMk/>
            <pc:sldMk cId="1422638217" sldId="437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45.065" v="7911" actId="478"/>
          <ac:spMkLst>
            <pc:docMk/>
            <pc:sldMk cId="1422638217" sldId="437"/>
            <ac:spMk id="10" creationId="{53ED0B8F-F958-4FA3-A94B-0B14E150AF08}"/>
          </ac:spMkLst>
        </pc:spChg>
        <pc:spChg chg="add mod">
          <ac:chgData name="Vinny Davies" userId="b3c95d76-c150-4dfb-9197-7b6f01d238ad" providerId="ADAL" clId="{44B94F42-8115-467F-911C-11C6EBB5D11A}" dt="2022-01-24T11:33:03.454" v="24745" actId="207"/>
          <ac:spMkLst>
            <pc:docMk/>
            <pc:sldMk cId="1422638217" sldId="437"/>
            <ac:spMk id="11" creationId="{43C776D6-0B3B-451F-A54C-1A956F8B1FD6}"/>
          </ac:spMkLst>
        </pc:spChg>
        <pc:spChg chg="add mod">
          <ac:chgData name="Vinny Davies" userId="b3c95d76-c150-4dfb-9197-7b6f01d238ad" providerId="ADAL" clId="{44B94F42-8115-467F-911C-11C6EBB5D11A}" dt="2022-01-24T11:33:03.454" v="24745" actId="207"/>
          <ac:spMkLst>
            <pc:docMk/>
            <pc:sldMk cId="1422638217" sldId="437"/>
            <ac:spMk id="12" creationId="{3C5AD99E-1B16-4257-8844-3182DFB8BBF4}"/>
          </ac:spMkLst>
        </pc:spChg>
        <pc:spChg chg="add mod">
          <ac:chgData name="Vinny Davies" userId="b3c95d76-c150-4dfb-9197-7b6f01d238ad" providerId="ADAL" clId="{44B94F42-8115-467F-911C-11C6EBB5D11A}" dt="2022-01-24T11:33:07.522" v="24746" actId="207"/>
          <ac:spMkLst>
            <pc:docMk/>
            <pc:sldMk cId="1422638217" sldId="437"/>
            <ac:spMk id="13" creationId="{4C1A2631-ADD5-4DCF-B6DF-15ECB1A4D780}"/>
          </ac:spMkLst>
        </pc:spChg>
        <pc:spChg chg="del">
          <ac:chgData name="Vinny Davies" userId="b3c95d76-c150-4dfb-9197-7b6f01d238ad" providerId="ADAL" clId="{44B94F42-8115-467F-911C-11C6EBB5D11A}" dt="2022-01-14T17:03:32.469" v="7785" actId="478"/>
          <ac:spMkLst>
            <pc:docMk/>
            <pc:sldMk cId="1422638217" sldId="437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3:03.454" v="24745" actId="207"/>
          <ac:spMkLst>
            <pc:docMk/>
            <pc:sldMk cId="1422638217" sldId="437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3:03.454" v="24745" actId="207"/>
          <ac:spMkLst>
            <pc:docMk/>
            <pc:sldMk cId="1422638217" sldId="437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33.358" v="7786" actId="478"/>
          <ac:spMkLst>
            <pc:docMk/>
            <pc:sldMk cId="1422638217" sldId="437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3:03.454" v="24745" actId="207"/>
          <ac:spMkLst>
            <pc:docMk/>
            <pc:sldMk cId="1422638217" sldId="437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8:36.549" v="8972"/>
          <ac:graphicFrameMkLst>
            <pc:docMk/>
            <pc:sldMk cId="1422638217" sldId="437"/>
            <ac:graphicFrameMk id="251" creationId="{2D9B9ACC-493C-40F8-9DE2-B1B89A283020}"/>
          </ac:graphicFrameMkLst>
        </pc:graphicFrameChg>
      </pc:sldChg>
      <pc:sldChg chg="add del replId">
        <pc:chgData name="Vinny Davies" userId="b3c95d76-c150-4dfb-9197-7b6f01d238ad" providerId="ADAL" clId="{44B94F42-8115-467F-911C-11C6EBB5D11A}" dt="2022-01-14T16:20:53.104" v="7123" actId="2890"/>
        <pc:sldMkLst>
          <pc:docMk/>
          <pc:sldMk cId="4113568205" sldId="437"/>
        </pc:sldMkLst>
      </pc:sldChg>
      <pc:sldChg chg="addSp delSp modSp add mod replId">
        <pc:chgData name="Vinny Davies" userId="b3c95d76-c150-4dfb-9197-7b6f01d238ad" providerId="ADAL" clId="{44B94F42-8115-467F-911C-11C6EBB5D11A}" dt="2022-01-24T11:33:29.697" v="24753" actId="207"/>
        <pc:sldMkLst>
          <pc:docMk/>
          <pc:sldMk cId="1648534465" sldId="438"/>
        </pc:sldMkLst>
        <pc:spChg chg="mod">
          <ac:chgData name="Vinny Davies" userId="b3c95d76-c150-4dfb-9197-7b6f01d238ad" providerId="ADAL" clId="{44B94F42-8115-467F-911C-11C6EBB5D11A}" dt="2022-01-18T11:56:30.551" v="14088" actId="113"/>
          <ac:spMkLst>
            <pc:docMk/>
            <pc:sldMk cId="1648534465" sldId="438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8:53.606" v="7916" actId="478"/>
          <ac:spMkLst>
            <pc:docMk/>
            <pc:sldMk cId="1648534465" sldId="438"/>
            <ac:spMk id="10" creationId="{22E04E64-BA31-4EE4-AFC0-6272B5DBFDF4}"/>
          </ac:spMkLst>
        </pc:spChg>
        <pc:spChg chg="add del mod">
          <ac:chgData name="Vinny Davies" userId="b3c95d76-c150-4dfb-9197-7b6f01d238ad" providerId="ADAL" clId="{44B94F42-8115-467F-911C-11C6EBB5D11A}" dt="2022-01-14T17:08:52.328" v="7915"/>
          <ac:spMkLst>
            <pc:docMk/>
            <pc:sldMk cId="1648534465" sldId="438"/>
            <ac:spMk id="11" creationId="{C15AF065-BCAA-4A88-9651-53C16883CF53}"/>
          </ac:spMkLst>
        </pc:spChg>
        <pc:spChg chg="add mod">
          <ac:chgData name="Vinny Davies" userId="b3c95d76-c150-4dfb-9197-7b6f01d238ad" providerId="ADAL" clId="{44B94F42-8115-467F-911C-11C6EBB5D11A}" dt="2022-01-24T11:33:22.375" v="24751" actId="571"/>
          <ac:spMkLst>
            <pc:docMk/>
            <pc:sldMk cId="1648534465" sldId="438"/>
            <ac:spMk id="11" creationId="{C2D92292-23C6-4333-AD15-B8B3B565C3E2}"/>
          </ac:spMkLst>
        </pc:spChg>
        <pc:spChg chg="add mod">
          <ac:chgData name="Vinny Davies" userId="b3c95d76-c150-4dfb-9197-7b6f01d238ad" providerId="ADAL" clId="{44B94F42-8115-467F-911C-11C6EBB5D11A}" dt="2022-01-24T11:33:22.375" v="24751" actId="571"/>
          <ac:spMkLst>
            <pc:docMk/>
            <pc:sldMk cId="1648534465" sldId="438"/>
            <ac:spMk id="12" creationId="{1CF7A424-A592-4135-AF4C-FA7C4156675C}"/>
          </ac:spMkLst>
        </pc:spChg>
        <pc:spChg chg="add del mod">
          <ac:chgData name="Vinny Davies" userId="b3c95d76-c150-4dfb-9197-7b6f01d238ad" providerId="ADAL" clId="{44B94F42-8115-467F-911C-11C6EBB5D11A}" dt="2022-01-14T17:08:52.328" v="7915"/>
          <ac:spMkLst>
            <pc:docMk/>
            <pc:sldMk cId="1648534465" sldId="438"/>
            <ac:spMk id="12" creationId="{A9C179EC-7968-4A6D-B231-AF523FA2C436}"/>
          </ac:spMkLst>
        </pc:spChg>
        <pc:spChg chg="add mod">
          <ac:chgData name="Vinny Davies" userId="b3c95d76-c150-4dfb-9197-7b6f01d238ad" providerId="ADAL" clId="{44B94F42-8115-467F-911C-11C6EBB5D11A}" dt="2022-01-24T11:33:27.053" v="24752" actId="207"/>
          <ac:spMkLst>
            <pc:docMk/>
            <pc:sldMk cId="1648534465" sldId="438"/>
            <ac:spMk id="13" creationId="{03AE3C97-1DB3-4EBA-846C-690A8056EDBA}"/>
          </ac:spMkLst>
        </pc:spChg>
        <pc:spChg chg="add mod">
          <ac:chgData name="Vinny Davies" userId="b3c95d76-c150-4dfb-9197-7b6f01d238ad" providerId="ADAL" clId="{44B94F42-8115-467F-911C-11C6EBB5D11A}" dt="2022-01-24T11:33:27.053" v="24752" actId="207"/>
          <ac:spMkLst>
            <pc:docMk/>
            <pc:sldMk cId="1648534465" sldId="438"/>
            <ac:spMk id="14" creationId="{CD4416C7-4135-4163-910A-91C464FFD55F}"/>
          </ac:spMkLst>
        </pc:spChg>
        <pc:spChg chg="add mod">
          <ac:chgData name="Vinny Davies" userId="b3c95d76-c150-4dfb-9197-7b6f01d238ad" providerId="ADAL" clId="{44B94F42-8115-467F-911C-11C6EBB5D11A}" dt="2022-01-24T11:33:22.375" v="24751" actId="571"/>
          <ac:spMkLst>
            <pc:docMk/>
            <pc:sldMk cId="1648534465" sldId="438"/>
            <ac:spMk id="15" creationId="{827DA583-FC1E-49E3-B2EA-583D1530F447}"/>
          </ac:spMkLst>
        </pc:spChg>
        <pc:spChg chg="add del mod">
          <ac:chgData name="Vinny Davies" userId="b3c95d76-c150-4dfb-9197-7b6f01d238ad" providerId="ADAL" clId="{44B94F42-8115-467F-911C-11C6EBB5D11A}" dt="2022-01-14T17:08:57.517" v="7919"/>
          <ac:spMkLst>
            <pc:docMk/>
            <pc:sldMk cId="1648534465" sldId="438"/>
            <ac:spMk id="15" creationId="{9D61F0F5-E1CC-429A-BF3D-FEE4C79A409B}"/>
          </ac:spMkLst>
        </pc:spChg>
        <pc:spChg chg="add del mod">
          <ac:chgData name="Vinny Davies" userId="b3c95d76-c150-4dfb-9197-7b6f01d238ad" providerId="ADAL" clId="{44B94F42-8115-467F-911C-11C6EBB5D11A}" dt="2022-01-14T17:08:57.517" v="7919"/>
          <ac:spMkLst>
            <pc:docMk/>
            <pc:sldMk cId="1648534465" sldId="438"/>
            <ac:spMk id="16" creationId="{85950530-BB65-4DC3-A846-5287FA566BA9}"/>
          </ac:spMkLst>
        </pc:spChg>
        <pc:spChg chg="add mod">
          <ac:chgData name="Vinny Davies" userId="b3c95d76-c150-4dfb-9197-7b6f01d238ad" providerId="ADAL" clId="{44B94F42-8115-467F-911C-11C6EBB5D11A}" dt="2022-01-24T11:33:29.697" v="24753" actId="207"/>
          <ac:spMkLst>
            <pc:docMk/>
            <pc:sldMk cId="1648534465" sldId="438"/>
            <ac:spMk id="17" creationId="{D75CB05D-03A7-4D6F-B33C-AED09CF3A301}"/>
          </ac:spMkLst>
        </pc:spChg>
        <pc:spChg chg="del mod">
          <ac:chgData name="Vinny Davies" userId="b3c95d76-c150-4dfb-9197-7b6f01d238ad" providerId="ADAL" clId="{44B94F42-8115-467F-911C-11C6EBB5D11A}" dt="2022-01-14T17:03:37.919" v="7790" actId="478"/>
          <ac:spMkLst>
            <pc:docMk/>
            <pc:sldMk cId="1648534465" sldId="438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3:27.053" v="24752" actId="207"/>
          <ac:spMkLst>
            <pc:docMk/>
            <pc:sldMk cId="1648534465" sldId="438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3:27.053" v="24752" actId="207"/>
          <ac:spMkLst>
            <pc:docMk/>
            <pc:sldMk cId="1648534465" sldId="438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38.494" v="7791" actId="478"/>
          <ac:spMkLst>
            <pc:docMk/>
            <pc:sldMk cId="1648534465" sldId="438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3:27.053" v="24752" actId="207"/>
          <ac:spMkLst>
            <pc:docMk/>
            <pc:sldMk cId="1648534465" sldId="438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9:11.018" v="8974"/>
          <ac:graphicFrameMkLst>
            <pc:docMk/>
            <pc:sldMk cId="1648534465" sldId="438"/>
            <ac:graphicFrameMk id="251" creationId="{2D9B9ACC-493C-40F8-9DE2-B1B89A283020}"/>
          </ac:graphicFrameMkLst>
        </pc:graphicFrameChg>
      </pc:sldChg>
      <pc:sldChg chg="add del replId">
        <pc:chgData name="Vinny Davies" userId="b3c95d76-c150-4dfb-9197-7b6f01d238ad" providerId="ADAL" clId="{44B94F42-8115-467F-911C-11C6EBB5D11A}" dt="2022-01-14T16:20:53.104" v="7123" actId="2890"/>
        <pc:sldMkLst>
          <pc:docMk/>
          <pc:sldMk cId="3153464576" sldId="438"/>
        </pc:sldMkLst>
      </pc:sldChg>
      <pc:sldChg chg="add del ord">
        <pc:chgData name="Vinny Davies" userId="b3c95d76-c150-4dfb-9197-7b6f01d238ad" providerId="ADAL" clId="{44B94F42-8115-467F-911C-11C6EBB5D11A}" dt="2022-01-14T16:28:48.980" v="7283" actId="47"/>
        <pc:sldMkLst>
          <pc:docMk/>
          <pc:sldMk cId="2031970974" sldId="439"/>
        </pc:sldMkLst>
      </pc:sldChg>
      <pc:sldChg chg="add del">
        <pc:chgData name="Vinny Davies" userId="b3c95d76-c150-4dfb-9197-7b6f01d238ad" providerId="ADAL" clId="{44B94F42-8115-467F-911C-11C6EBB5D11A}" dt="2022-01-14T16:29:18.234" v="7286" actId="47"/>
        <pc:sldMkLst>
          <pc:docMk/>
          <pc:sldMk cId="3446284739" sldId="439"/>
        </pc:sldMkLst>
      </pc:sldChg>
      <pc:sldChg chg="addSp delSp modSp add mod">
        <pc:chgData name="Vinny Davies" userId="b3c95d76-c150-4dfb-9197-7b6f01d238ad" providerId="ADAL" clId="{44B94F42-8115-467F-911C-11C6EBB5D11A}" dt="2022-01-24T11:33:43.503" v="24754" actId="207"/>
        <pc:sldMkLst>
          <pc:docMk/>
          <pc:sldMk cId="2698519469" sldId="440"/>
        </pc:sldMkLst>
        <pc:spChg chg="mod">
          <ac:chgData name="Vinny Davies" userId="b3c95d76-c150-4dfb-9197-7b6f01d238ad" providerId="ADAL" clId="{44B94F42-8115-467F-911C-11C6EBB5D11A}" dt="2022-01-18T11:56:34.030" v="14089" actId="113"/>
          <ac:spMkLst>
            <pc:docMk/>
            <pc:sldMk cId="2698519469" sldId="440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6:29:36.086" v="7288" actId="478"/>
          <ac:spMkLst>
            <pc:docMk/>
            <pc:sldMk cId="2698519469" sldId="440"/>
            <ac:spMk id="10" creationId="{22E04E64-BA31-4EE4-AFC0-6272B5DBFDF4}"/>
          </ac:spMkLst>
        </pc:spChg>
        <pc:spChg chg="add mod">
          <ac:chgData name="Vinny Davies" userId="b3c95d76-c150-4dfb-9197-7b6f01d238ad" providerId="ADAL" clId="{44B94F42-8115-467F-911C-11C6EBB5D11A}" dt="2022-01-24T11:33:43.503" v="24754" actId="207"/>
          <ac:spMkLst>
            <pc:docMk/>
            <pc:sldMk cId="2698519469" sldId="440"/>
            <ac:spMk id="122" creationId="{676E688E-D517-4679-8D05-FE1D57CAEAAF}"/>
          </ac:spMkLst>
        </pc:spChg>
        <pc:spChg chg="add mod">
          <ac:chgData name="Vinny Davies" userId="b3c95d76-c150-4dfb-9197-7b6f01d238ad" providerId="ADAL" clId="{44B94F42-8115-467F-911C-11C6EBB5D11A}" dt="2022-01-24T11:33:43.503" v="24754" actId="207"/>
          <ac:spMkLst>
            <pc:docMk/>
            <pc:sldMk cId="2698519469" sldId="440"/>
            <ac:spMk id="123" creationId="{EFFCC131-6F9C-411F-B287-4AA014007400}"/>
          </ac:spMkLst>
        </pc:spChg>
        <pc:spChg chg="del">
          <ac:chgData name="Vinny Davies" userId="b3c95d76-c150-4dfb-9197-7b6f01d238ad" providerId="ADAL" clId="{44B94F42-8115-467F-911C-11C6EBB5D11A}" dt="2022-01-14T17:03:40.533" v="7792" actId="478"/>
          <ac:spMkLst>
            <pc:docMk/>
            <pc:sldMk cId="2698519469" sldId="440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3:43.503" v="24754" actId="207"/>
          <ac:spMkLst>
            <pc:docMk/>
            <pc:sldMk cId="2698519469" sldId="44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3:43.503" v="24754" actId="207"/>
          <ac:spMkLst>
            <pc:docMk/>
            <pc:sldMk cId="2698519469" sldId="440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41.105" v="7793" actId="478"/>
          <ac:spMkLst>
            <pc:docMk/>
            <pc:sldMk cId="2698519469" sldId="440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3:43.503" v="24754" actId="207"/>
          <ac:spMkLst>
            <pc:docMk/>
            <pc:sldMk cId="2698519469" sldId="440"/>
            <ac:spMk id="256" creationId="{E4CA636A-0240-4D76-A7E5-9F7894525B53}"/>
          </ac:spMkLst>
        </pc:spChg>
        <pc:grpChg chg="add del mod">
          <ac:chgData name="Vinny Davies" userId="b3c95d76-c150-4dfb-9197-7b6f01d238ad" providerId="ADAL" clId="{44B94F42-8115-467F-911C-11C6EBB5D11A}" dt="2022-01-14T16:31:55.008" v="7401" actId="478"/>
          <ac:grpSpMkLst>
            <pc:docMk/>
            <pc:sldMk cId="2698519469" sldId="440"/>
            <ac:grpSpMk id="11" creationId="{61D13F5D-F1F6-4D2E-8C40-0D85724130B7}"/>
          </ac:grpSpMkLst>
        </pc:grpChg>
        <pc:grpChg chg="add del mod">
          <ac:chgData name="Vinny Davies" userId="b3c95d76-c150-4dfb-9197-7b6f01d238ad" providerId="ADAL" clId="{44B94F42-8115-467F-911C-11C6EBB5D11A}" dt="2022-01-14T16:31:55.433" v="7402" actId="478"/>
          <ac:grpSpMkLst>
            <pc:docMk/>
            <pc:sldMk cId="2698519469" sldId="440"/>
            <ac:grpSpMk id="22" creationId="{807979EE-A5AD-4F01-9B65-CE7A84ACAA00}"/>
          </ac:grpSpMkLst>
        </pc:grpChg>
        <pc:grpChg chg="add del mod">
          <ac:chgData name="Vinny Davies" userId="b3c95d76-c150-4dfb-9197-7b6f01d238ad" providerId="ADAL" clId="{44B94F42-8115-467F-911C-11C6EBB5D11A}" dt="2022-01-14T16:31:56.741" v="7404" actId="478"/>
          <ac:grpSpMkLst>
            <pc:docMk/>
            <pc:sldMk cId="2698519469" sldId="440"/>
            <ac:grpSpMk id="34" creationId="{9F204D73-56A1-4B33-9169-5BCF38119B0F}"/>
          </ac:grpSpMkLst>
        </pc:grpChg>
        <pc:grpChg chg="add del mod">
          <ac:chgData name="Vinny Davies" userId="b3c95d76-c150-4dfb-9197-7b6f01d238ad" providerId="ADAL" clId="{44B94F42-8115-467F-911C-11C6EBB5D11A}" dt="2022-01-14T16:31:57.256" v="7405" actId="478"/>
          <ac:grpSpMkLst>
            <pc:docMk/>
            <pc:sldMk cId="2698519469" sldId="440"/>
            <ac:grpSpMk id="45" creationId="{F6CE23A0-51FC-4C51-80E3-6516E9BB34DA}"/>
          </ac:grpSpMkLst>
        </pc:grpChg>
        <pc:grpChg chg="add del mod">
          <ac:chgData name="Vinny Davies" userId="b3c95d76-c150-4dfb-9197-7b6f01d238ad" providerId="ADAL" clId="{44B94F42-8115-467F-911C-11C6EBB5D11A}" dt="2022-01-14T16:31:57.686" v="7406" actId="478"/>
          <ac:grpSpMkLst>
            <pc:docMk/>
            <pc:sldMk cId="2698519469" sldId="440"/>
            <ac:grpSpMk id="56" creationId="{6638F4D2-ADE9-4F5C-8160-17EFE4EA979A}"/>
          </ac:grpSpMkLst>
        </pc:grpChg>
        <pc:grpChg chg="add del mod">
          <ac:chgData name="Vinny Davies" userId="b3c95d76-c150-4dfb-9197-7b6f01d238ad" providerId="ADAL" clId="{44B94F42-8115-467F-911C-11C6EBB5D11A}" dt="2022-01-14T16:31:58.134" v="7407" actId="478"/>
          <ac:grpSpMkLst>
            <pc:docMk/>
            <pc:sldMk cId="2698519469" sldId="440"/>
            <ac:grpSpMk id="67" creationId="{E53AE6C1-E103-4B5A-9C8A-05DCD927517E}"/>
          </ac:grpSpMkLst>
        </pc:grpChg>
        <pc:grpChg chg="add del mod">
          <ac:chgData name="Vinny Davies" userId="b3c95d76-c150-4dfb-9197-7b6f01d238ad" providerId="ADAL" clId="{44B94F42-8115-467F-911C-11C6EBB5D11A}" dt="2022-01-14T16:31:58.822" v="7408" actId="478"/>
          <ac:grpSpMkLst>
            <pc:docMk/>
            <pc:sldMk cId="2698519469" sldId="440"/>
            <ac:grpSpMk id="78" creationId="{7F74DEEF-297C-4877-928F-0DE3B9783530}"/>
          </ac:grpSpMkLst>
        </pc:grpChg>
        <pc:grpChg chg="add del mod">
          <ac:chgData name="Vinny Davies" userId="b3c95d76-c150-4dfb-9197-7b6f01d238ad" providerId="ADAL" clId="{44B94F42-8115-467F-911C-11C6EBB5D11A}" dt="2022-01-14T16:32:00.017" v="7410" actId="478"/>
          <ac:grpSpMkLst>
            <pc:docMk/>
            <pc:sldMk cId="2698519469" sldId="440"/>
            <ac:grpSpMk id="89" creationId="{2E5D9247-3C09-475B-A7C8-D559A0111330}"/>
          </ac:grpSpMkLst>
        </pc:grpChg>
        <pc:grpChg chg="add del mod">
          <ac:chgData name="Vinny Davies" userId="b3c95d76-c150-4dfb-9197-7b6f01d238ad" providerId="ADAL" clId="{44B94F42-8115-467F-911C-11C6EBB5D11A}" dt="2022-01-14T16:31:59.355" v="7409" actId="478"/>
          <ac:grpSpMkLst>
            <pc:docMk/>
            <pc:sldMk cId="2698519469" sldId="440"/>
            <ac:grpSpMk id="100" creationId="{06FB8B6D-A666-4B70-ACCA-67188080F1DF}"/>
          </ac:grpSpMkLst>
        </pc:grpChg>
        <pc:grpChg chg="add del mod">
          <ac:chgData name="Vinny Davies" userId="b3c95d76-c150-4dfb-9197-7b6f01d238ad" providerId="ADAL" clId="{44B94F42-8115-467F-911C-11C6EBB5D11A}" dt="2022-01-14T16:31:56.146" v="7403" actId="478"/>
          <ac:grpSpMkLst>
            <pc:docMk/>
            <pc:sldMk cId="2698519469" sldId="440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9:18.085" v="8975"/>
          <ac:graphicFrameMkLst>
            <pc:docMk/>
            <pc:sldMk cId="2698519469" sldId="440"/>
            <ac:graphicFrameMk id="251" creationId="{2D9B9ACC-493C-40F8-9DE2-B1B89A283020}"/>
          </ac:graphicFrameMkLst>
        </pc:graphicFrame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2" creationId="{D5C9A5D6-B65C-4217-834B-2EBB2D2B248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3" creationId="{3A1AA183-644D-491D-9672-1307A512634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4" creationId="{9BCDF71C-0DF6-46CC-BD5B-D2D8BE634B9A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5" creationId="{26247592-7250-41FC-B90B-0C8187F0E80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6" creationId="{8F50B42C-D54D-45C6-B1FD-C86F3681A81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7" creationId="{2B0A4FE9-DB74-4E1E-A550-4EB722260A9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8" creationId="{6403F9A2-7E8A-4227-A4C6-B554E4984CC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9" creationId="{1B5D9B2E-8C71-442D-9AB6-1B38FB20717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0" creationId="{660C2DE9-7C3D-41C6-AFF6-751190CD7E6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1" creationId="{2C37461C-DD3F-42CD-A9E6-FFA83199C120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3" creationId="{5C1A07FB-E243-491D-8D78-EE58DC3C800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5" creationId="{4DA7B6B3-B94C-479A-AA0E-831CBA59292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6" creationId="{792546F5-0B3E-4A87-A7BF-F39AAF79AC6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7" creationId="{6158FC3C-4C19-48F9-B782-FD7A26E5028B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8" creationId="{E54A29E4-0FAA-4A39-B1F4-A3AB14E363D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29" creationId="{3E535D1F-FF5A-45D1-B888-A95CC27E3A6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0" creationId="{212B0969-B2E0-4438-9894-2727EC9020A0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1" creationId="{7D21EDA7-60AA-495D-9C48-3DB44BC616B4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2" creationId="{08882C24-158F-4E02-985D-BF319831D6CA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3" creationId="{24051F4D-7DEA-4035-81C6-4802A752C9E4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5" creationId="{1532B996-44B3-41DE-AF38-2FF535FE7D3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6" creationId="{EF3AEC91-2A5B-4288-BD14-72BFEE023BBE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7" creationId="{E3AA23EA-12D6-4C84-994D-A5117535D7F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8" creationId="{2910BE17-FB96-4890-8202-7663EFEF0CE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39" creationId="{918B7F1A-29EC-4FB7-A8E4-FDD72375D6E2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0" creationId="{025C20DE-63C5-457C-BC09-5CEEBC5BDE4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1" creationId="{1218FAAB-4740-4BE3-95D5-CFC7E5EA6BA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2" creationId="{4EA74121-E80A-46EC-AE7C-E8369EA3BB9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3" creationId="{431842DC-823A-4C33-945C-5BD4064931A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4" creationId="{DECA4BDC-958A-4AAC-9AEE-A610208401E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6" creationId="{5015EB53-471C-4C5B-A0F0-AD20B2E3DEC4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7" creationId="{791F69F1-D359-4668-8605-F70756070D8E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8" creationId="{6971D870-DAD4-4B1A-A7EC-846CCB80C74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49" creationId="{D9E042A1-1D44-4E27-BDAE-806C8D04710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0" creationId="{71D993B9-B79F-40D9-AD1E-4A71A63BC8F2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1" creationId="{9EF840C4-48A4-4DCC-BBFB-FA0D2F075E6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2" creationId="{21795627-43FF-4DC7-9E30-204D36B4E72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3" creationId="{F0DD7E68-64C6-45D2-9F5A-A9DBFF99CBA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4" creationId="{3D94C95A-4651-4487-8B69-F5447964132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5" creationId="{0129D0D6-3219-4726-9199-276F2CCCFBE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7" creationId="{5AA1F3E5-EF34-477F-938F-B705E038BF6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8" creationId="{CC501D63-E708-4014-9CA6-D2A23156903A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59" creationId="{D54C2AA0-441D-4A2E-8E66-678D1011B850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0" creationId="{4718E5BE-3783-4409-9775-67967730057B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1" creationId="{65C6F06C-CB73-4DCD-B405-EF235E129564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2" creationId="{51F6F7A3-B6DB-4F5A-844F-B81F4C1B797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3" creationId="{8AA0A63C-A1FD-4E68-A291-FD2DAEFED8C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4" creationId="{44393483-04AB-4D6A-ACAA-8B5DE1E6604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5" creationId="{9B356A25-7412-4281-B659-FB96275F21F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6" creationId="{2C2ADCA6-CC32-4D80-9222-7A79B509EA9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8" creationId="{4A4000F3-53C9-435A-901C-D84939ED47F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69" creationId="{52518AD8-86BB-476E-AFE5-3B576F2B7C9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0" creationId="{4E6DB7A1-058B-4580-8583-BA626A6BBEB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1" creationId="{7E17AC4E-2898-44CC-842B-D81558AD879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2" creationId="{A2F01300-5238-4517-925A-7FCFDC20FE2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3" creationId="{54983C51-59CD-4EB2-B0DE-B2EAAB36457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4" creationId="{614B728A-6767-48E9-B8BA-BD63B53B27DA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5" creationId="{2C0F065D-F94B-4B05-89B0-2E70B1C6D67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6" creationId="{997D7E3C-DCC1-42C0-96E6-BD8809B62E5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7" creationId="{0A20CADF-1D91-4177-8254-DF878167337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79" creationId="{1A86E27D-41EF-4F88-A0C0-8762FB2D744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0" creationId="{569203E2-2E79-4888-8D4B-E7DD2655DA50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1" creationId="{1FD294A8-E66C-4B48-A78B-0779329363AE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2" creationId="{184594C2-AF74-4456-BDBA-D7CD491F603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3" creationId="{86F5AC05-FB33-4372-A9A2-CDFAA2A39E3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4" creationId="{B9352268-1892-4B9E-9DBF-AAEC189BDD7E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5" creationId="{4F8ED3E9-87FD-414A-A6E5-1F69C97F0D4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6" creationId="{DE74797B-2314-46DC-A408-446CDD92CBE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7" creationId="{B31B5634-7FF2-4F2C-883B-A60CC913111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88" creationId="{893D67ED-D787-4727-A909-9EDA82EAEE4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0" creationId="{C186A1AF-47B8-4F22-9905-07E104DCCA0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1" creationId="{F19FC36C-8DD4-4D96-8FC3-464AB86D426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2" creationId="{7A852846-DCA9-45C6-A89A-CF6E0AF4EF1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3" creationId="{DDDA6BA6-D4ED-4F42-84BF-88D1A3A5F35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4" creationId="{72271F8E-6B82-4E69-AB14-1AB1C939DF0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5" creationId="{F1AA781F-ED19-41FD-8C97-D6C1ECFD7CC6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6" creationId="{D4EF285B-73DE-4EA5-8FCC-194F6CCBE61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7" creationId="{7F58378E-A80B-420D-8532-6CFEB97CC622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8" creationId="{54D03E86-0129-4ADF-956C-F49FAA030E2F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99" creationId="{0DA31EF9-74FE-4D41-AE26-9B5F0E70FE2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1" creationId="{7216A23C-D5B4-469C-B5D2-681DFFED11C5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2" creationId="{4752263F-78AD-4AAB-AD4B-95B832454F3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3" creationId="{A71191D4-4780-4CD0-BC56-195CDCF7ADB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4" creationId="{56B5576A-51C4-4964-8DB0-FAE6E3E573F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5" creationId="{DA350388-EE51-43DD-A734-5C601DF3F22E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6" creationId="{E84D6A80-7240-4993-87C8-7E1741CAB88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7" creationId="{5945BD7A-294C-447E-91A7-F27C68A8D5A9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8" creationId="{C27F3CC4-D593-4A1E-A241-73DD43BA38C7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09" creationId="{20E70439-8B4A-4CDA-8064-93BDB3686D5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0" creationId="{50BD5EF5-08BA-4CB6-A830-0078AD6D68E2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2" creationId="{4BA0CD7B-BCF0-4B23-AA08-AF257E7C6F0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3" creationId="{77ED5F85-19F3-4E88-8A5D-CF053C57F2EC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4" creationId="{0ED0DA93-3065-44A7-B76B-7E25C264521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5" creationId="{0F54129C-EFE3-4E16-AEA6-A3428E57F81D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6" creationId="{CF48138A-E5E6-43AA-BA80-EC1FFA6D931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7" creationId="{BC33625C-6422-4929-9DC4-58338E32A358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8" creationId="{DF54EABE-1D94-4F58-B8AF-7BFDF520CFE3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19" creationId="{313F2601-ECF5-4818-9C91-762BBB68DCB1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20" creationId="{0FC49913-A6AA-4BF7-BBAC-ACE3AEE7A892}"/>
          </ac:picMkLst>
        </pc:picChg>
        <pc:picChg chg="mod">
          <ac:chgData name="Vinny Davies" userId="b3c95d76-c150-4dfb-9197-7b6f01d238ad" providerId="ADAL" clId="{44B94F42-8115-467F-911C-11C6EBB5D11A}" dt="2022-01-14T16:29:45.895" v="7289"/>
          <ac:picMkLst>
            <pc:docMk/>
            <pc:sldMk cId="2698519469" sldId="440"/>
            <ac:picMk id="121" creationId="{3E3B60BC-9FAA-44A2-9090-64688853C59F}"/>
          </ac:picMkLst>
        </pc:picChg>
      </pc:sldChg>
      <pc:sldChg chg="addSp delSp add del mod ord">
        <pc:chgData name="Vinny Davies" userId="b3c95d76-c150-4dfb-9197-7b6f01d238ad" providerId="ADAL" clId="{44B94F42-8115-467F-911C-11C6EBB5D11A}" dt="2022-01-14T16:28:38.310" v="7275" actId="47"/>
        <pc:sldMkLst>
          <pc:docMk/>
          <pc:sldMk cId="3984645838" sldId="440"/>
        </pc:sldMkLst>
        <pc:grpChg chg="add del">
          <ac:chgData name="Vinny Davies" userId="b3c95d76-c150-4dfb-9197-7b6f01d238ad" providerId="ADAL" clId="{44B94F42-8115-467F-911C-11C6EBB5D11A}" dt="2022-01-14T16:28:35.426" v="7272" actId="478"/>
          <ac:grpSpMkLst>
            <pc:docMk/>
            <pc:sldMk cId="3984645838" sldId="440"/>
            <ac:grpSpMk id="268" creationId="{81D43258-63B3-47E6-9EDA-BEB7172C2166}"/>
          </ac:grpSpMkLst>
        </pc:grpChg>
        <pc:grpChg chg="add del">
          <ac:chgData name="Vinny Davies" userId="b3c95d76-c150-4dfb-9197-7b6f01d238ad" providerId="ADAL" clId="{44B94F42-8115-467F-911C-11C6EBB5D11A}" dt="2022-01-14T16:28:35.047" v="7270" actId="478"/>
          <ac:grpSpMkLst>
            <pc:docMk/>
            <pc:sldMk cId="3984645838" sldId="440"/>
            <ac:grpSpMk id="279" creationId="{CCC4A424-C8B3-48F5-BD21-33CD3B9B111B}"/>
          </ac:grpSpMkLst>
        </pc:grpChg>
        <pc:grpChg chg="add del">
          <ac:chgData name="Vinny Davies" userId="b3c95d76-c150-4dfb-9197-7b6f01d238ad" providerId="ADAL" clId="{44B94F42-8115-467F-911C-11C6EBB5D11A}" dt="2022-01-14T16:28:34.854" v="7269" actId="478"/>
          <ac:grpSpMkLst>
            <pc:docMk/>
            <pc:sldMk cId="3984645838" sldId="440"/>
            <ac:grpSpMk id="290" creationId="{57AA6862-AA33-4B35-A6A6-518983D40819}"/>
          </ac:grpSpMkLst>
        </pc:grpChg>
        <pc:grpChg chg="add del">
          <ac:chgData name="Vinny Davies" userId="b3c95d76-c150-4dfb-9197-7b6f01d238ad" providerId="ADAL" clId="{44B94F42-8115-467F-911C-11C6EBB5D11A}" dt="2022-01-14T16:28:34.642" v="7268" actId="478"/>
          <ac:grpSpMkLst>
            <pc:docMk/>
            <pc:sldMk cId="3984645838" sldId="440"/>
            <ac:grpSpMk id="301" creationId="{B6747656-8FBE-454D-B8F7-AC64311B597B}"/>
          </ac:grpSpMkLst>
        </pc:grpChg>
        <pc:grpChg chg="add del">
          <ac:chgData name="Vinny Davies" userId="b3c95d76-c150-4dfb-9197-7b6f01d238ad" providerId="ADAL" clId="{44B94F42-8115-467F-911C-11C6EBB5D11A}" dt="2022-01-14T16:28:34.119" v="7267" actId="478"/>
          <ac:grpSpMkLst>
            <pc:docMk/>
            <pc:sldMk cId="3984645838" sldId="440"/>
            <ac:grpSpMk id="312" creationId="{CE5A102C-4FF4-4980-8AD9-E4888638ACAD}"/>
          </ac:grpSpMkLst>
        </pc:grpChg>
        <pc:grpChg chg="add del">
          <ac:chgData name="Vinny Davies" userId="b3c95d76-c150-4dfb-9197-7b6f01d238ad" providerId="ADAL" clId="{44B94F42-8115-467F-911C-11C6EBB5D11A}" dt="2022-01-14T16:28:33.767" v="7266" actId="478"/>
          <ac:grpSpMkLst>
            <pc:docMk/>
            <pc:sldMk cId="3984645838" sldId="440"/>
            <ac:grpSpMk id="323" creationId="{5898C35E-316E-44A4-9C6B-EA335E49DF85}"/>
          </ac:grpSpMkLst>
        </pc:grpChg>
        <pc:grpChg chg="add del">
          <ac:chgData name="Vinny Davies" userId="b3c95d76-c150-4dfb-9197-7b6f01d238ad" providerId="ADAL" clId="{44B94F42-8115-467F-911C-11C6EBB5D11A}" dt="2022-01-14T16:28:33.031" v="7264" actId="478"/>
          <ac:grpSpMkLst>
            <pc:docMk/>
            <pc:sldMk cId="3984645838" sldId="440"/>
            <ac:grpSpMk id="334" creationId="{7E11D6BE-A530-4760-9BF0-2C7708EA03AE}"/>
          </ac:grpSpMkLst>
        </pc:grpChg>
        <pc:grpChg chg="add del">
          <ac:chgData name="Vinny Davies" userId="b3c95d76-c150-4dfb-9197-7b6f01d238ad" providerId="ADAL" clId="{44B94F42-8115-467F-911C-11C6EBB5D11A}" dt="2022-01-14T16:28:33.382" v="7265" actId="478"/>
          <ac:grpSpMkLst>
            <pc:docMk/>
            <pc:sldMk cId="3984645838" sldId="440"/>
            <ac:grpSpMk id="345" creationId="{ED7F406C-2252-4B48-9C00-3EE6A74019D3}"/>
          </ac:grpSpMkLst>
        </pc:grpChg>
        <pc:grpChg chg="add del">
          <ac:chgData name="Vinny Davies" userId="b3c95d76-c150-4dfb-9197-7b6f01d238ad" providerId="ADAL" clId="{44B94F42-8115-467F-911C-11C6EBB5D11A}" dt="2022-01-14T16:28:35.230" v="7271" actId="478"/>
          <ac:grpSpMkLst>
            <pc:docMk/>
            <pc:sldMk cId="3984645838" sldId="440"/>
            <ac:grpSpMk id="356" creationId="{64F0A11D-DB02-4522-826F-C0109081F7AB}"/>
          </ac:grpSpMkLst>
        </pc:grpChg>
      </pc:sldChg>
      <pc:sldChg chg="addSp delSp modSp add mod">
        <pc:chgData name="Vinny Davies" userId="b3c95d76-c150-4dfb-9197-7b6f01d238ad" providerId="ADAL" clId="{44B94F42-8115-467F-911C-11C6EBB5D11A}" dt="2022-01-24T11:33:17.856" v="24749" actId="207"/>
        <pc:sldMkLst>
          <pc:docMk/>
          <pc:sldMk cId="1852310526" sldId="441"/>
        </pc:sldMkLst>
        <pc:spChg chg="mod">
          <ac:chgData name="Vinny Davies" userId="b3c95d76-c150-4dfb-9197-7b6f01d238ad" providerId="ADAL" clId="{44B94F42-8115-467F-911C-11C6EBB5D11A}" dt="2022-01-18T11:56:27.777" v="14087" actId="113"/>
          <ac:spMkLst>
            <pc:docMk/>
            <pc:sldMk cId="1852310526" sldId="441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3:12.023" v="24748" actId="571"/>
          <ac:spMkLst>
            <pc:docMk/>
            <pc:sldMk cId="1852310526" sldId="441"/>
            <ac:spMk id="21" creationId="{7E203831-5483-4216-AC93-AD138B1144DE}"/>
          </ac:spMkLst>
        </pc:spChg>
        <pc:spChg chg="add mod">
          <ac:chgData name="Vinny Davies" userId="b3c95d76-c150-4dfb-9197-7b6f01d238ad" providerId="ADAL" clId="{44B94F42-8115-467F-911C-11C6EBB5D11A}" dt="2022-01-24T11:33:12.023" v="24748" actId="571"/>
          <ac:spMkLst>
            <pc:docMk/>
            <pc:sldMk cId="1852310526" sldId="441"/>
            <ac:spMk id="22" creationId="{DB937700-413B-4224-BC0F-A52294114C8A}"/>
          </ac:spMkLst>
        </pc:spChg>
        <pc:spChg chg="add mod">
          <ac:chgData name="Vinny Davies" userId="b3c95d76-c150-4dfb-9197-7b6f01d238ad" providerId="ADAL" clId="{44B94F42-8115-467F-911C-11C6EBB5D11A}" dt="2022-01-24T11:33:12.023" v="24748" actId="571"/>
          <ac:spMkLst>
            <pc:docMk/>
            <pc:sldMk cId="1852310526" sldId="441"/>
            <ac:spMk id="23" creationId="{AE591F17-BF6B-4DC6-8EC6-8B4E6C6FAC99}"/>
          </ac:spMkLst>
        </pc:spChg>
        <pc:spChg chg="add mod">
          <ac:chgData name="Vinny Davies" userId="b3c95d76-c150-4dfb-9197-7b6f01d238ad" providerId="ADAL" clId="{44B94F42-8115-467F-911C-11C6EBB5D11A}" dt="2022-01-24T11:33:17.856" v="24749" actId="207"/>
          <ac:spMkLst>
            <pc:docMk/>
            <pc:sldMk cId="1852310526" sldId="441"/>
            <ac:spMk id="122" creationId="{16FDD6D4-DD9E-4540-9667-E36D52F9047D}"/>
          </ac:spMkLst>
        </pc:spChg>
        <pc:spChg chg="add mod">
          <ac:chgData name="Vinny Davies" userId="b3c95d76-c150-4dfb-9197-7b6f01d238ad" providerId="ADAL" clId="{44B94F42-8115-467F-911C-11C6EBB5D11A}" dt="2022-01-24T11:33:17.856" v="24749" actId="207"/>
          <ac:spMkLst>
            <pc:docMk/>
            <pc:sldMk cId="1852310526" sldId="441"/>
            <ac:spMk id="123" creationId="{05FFF0E5-96BF-41F0-A098-9574948FCCA8}"/>
          </ac:spMkLst>
        </pc:spChg>
        <pc:spChg chg="del">
          <ac:chgData name="Vinny Davies" userId="b3c95d76-c150-4dfb-9197-7b6f01d238ad" providerId="ADAL" clId="{44B94F42-8115-467F-911C-11C6EBB5D11A}" dt="2022-01-14T17:03:35.766" v="7787" actId="478"/>
          <ac:spMkLst>
            <pc:docMk/>
            <pc:sldMk cId="1852310526" sldId="441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3:17.856" v="24749" actId="207"/>
          <ac:spMkLst>
            <pc:docMk/>
            <pc:sldMk cId="1852310526" sldId="44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3:17.856" v="24749" actId="207"/>
          <ac:spMkLst>
            <pc:docMk/>
            <pc:sldMk cId="1852310526" sldId="441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36.327" v="7788" actId="478"/>
          <ac:spMkLst>
            <pc:docMk/>
            <pc:sldMk cId="1852310526" sldId="441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3:17.856" v="24749" actId="207"/>
          <ac:spMkLst>
            <pc:docMk/>
            <pc:sldMk cId="1852310526" sldId="441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1:46.742" v="7392" actId="478"/>
          <ac:grpSpMkLst>
            <pc:docMk/>
            <pc:sldMk cId="1852310526" sldId="441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1:47.727" v="7393" actId="478"/>
          <ac:grpSpMkLst>
            <pc:docMk/>
            <pc:sldMk cId="1852310526" sldId="441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1:48.992" v="7395" actId="478"/>
          <ac:grpSpMkLst>
            <pc:docMk/>
            <pc:sldMk cId="1852310526" sldId="441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1:49.334" v="7396" actId="478"/>
          <ac:grpSpMkLst>
            <pc:docMk/>
            <pc:sldMk cId="1852310526" sldId="441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1:49.779" v="7397" actId="478"/>
          <ac:grpSpMkLst>
            <pc:docMk/>
            <pc:sldMk cId="1852310526" sldId="441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1:50.267" v="7398" actId="478"/>
          <ac:grpSpMkLst>
            <pc:docMk/>
            <pc:sldMk cId="1852310526" sldId="441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1:50.670" v="7399" actId="478"/>
          <ac:grpSpMkLst>
            <pc:docMk/>
            <pc:sldMk cId="1852310526" sldId="441"/>
            <ac:grpSpMk id="78" creationId="{7F74DEEF-297C-4877-928F-0DE3B9783530}"/>
          </ac:grpSpMkLst>
        </pc:grpChg>
        <pc:grpChg chg="ord">
          <ac:chgData name="Vinny Davies" userId="b3c95d76-c150-4dfb-9197-7b6f01d238ad" providerId="ADAL" clId="{44B94F42-8115-467F-911C-11C6EBB5D11A}" dt="2022-01-14T17:11:21.452" v="7971" actId="166"/>
          <ac:grpSpMkLst>
            <pc:docMk/>
            <pc:sldMk cId="1852310526" sldId="441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1:51.641" v="7400" actId="478"/>
          <ac:grpSpMkLst>
            <pc:docMk/>
            <pc:sldMk cId="1852310526" sldId="441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1:48.287" v="7394" actId="478"/>
          <ac:grpSpMkLst>
            <pc:docMk/>
            <pc:sldMk cId="1852310526" sldId="441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8:46.133" v="8973"/>
          <ac:graphicFrameMkLst>
            <pc:docMk/>
            <pc:sldMk cId="1852310526" sldId="441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7.587" v="7282" actId="47"/>
        <pc:sldMkLst>
          <pc:docMk/>
          <pc:sldMk cId="2943792487" sldId="441"/>
        </pc:sldMkLst>
      </pc:sldChg>
      <pc:sldChg chg="addSp delSp modSp add mod">
        <pc:chgData name="Vinny Davies" userId="b3c95d76-c150-4dfb-9197-7b6f01d238ad" providerId="ADAL" clId="{44B94F42-8115-467F-911C-11C6EBB5D11A}" dt="2022-01-24T11:32:55.747" v="24744" actId="207"/>
        <pc:sldMkLst>
          <pc:docMk/>
          <pc:sldMk cId="1257289387" sldId="442"/>
        </pc:sldMkLst>
        <pc:spChg chg="mod">
          <ac:chgData name="Vinny Davies" userId="b3c95d76-c150-4dfb-9197-7b6f01d238ad" providerId="ADAL" clId="{44B94F42-8115-467F-911C-11C6EBB5D11A}" dt="2022-01-18T11:56:23.596" v="14085" actId="113"/>
          <ac:spMkLst>
            <pc:docMk/>
            <pc:sldMk cId="1257289387" sldId="442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2:55.747" v="24744" actId="207"/>
          <ac:spMkLst>
            <pc:docMk/>
            <pc:sldMk cId="1257289387" sldId="442"/>
            <ac:spMk id="122" creationId="{29BB0DA0-2FC5-4F23-ABF7-6B2FEAAC5665}"/>
          </ac:spMkLst>
        </pc:spChg>
        <pc:spChg chg="add mod">
          <ac:chgData name="Vinny Davies" userId="b3c95d76-c150-4dfb-9197-7b6f01d238ad" providerId="ADAL" clId="{44B94F42-8115-467F-911C-11C6EBB5D11A}" dt="2022-01-24T11:32:55.747" v="24744" actId="207"/>
          <ac:spMkLst>
            <pc:docMk/>
            <pc:sldMk cId="1257289387" sldId="442"/>
            <ac:spMk id="123" creationId="{3294FC19-2DCF-4863-AE74-EDA9272675FA}"/>
          </ac:spMkLst>
        </pc:spChg>
        <pc:spChg chg="del">
          <ac:chgData name="Vinny Davies" userId="b3c95d76-c150-4dfb-9197-7b6f01d238ad" providerId="ADAL" clId="{44B94F42-8115-467F-911C-11C6EBB5D11A}" dt="2022-01-14T17:03:29.964" v="7783" actId="478"/>
          <ac:spMkLst>
            <pc:docMk/>
            <pc:sldMk cId="1257289387" sldId="442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2:55.747" v="24744" actId="207"/>
          <ac:spMkLst>
            <pc:docMk/>
            <pc:sldMk cId="1257289387" sldId="442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2:55.747" v="24744" actId="207"/>
          <ac:spMkLst>
            <pc:docMk/>
            <pc:sldMk cId="1257289387" sldId="442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30.813" v="7784" actId="478"/>
          <ac:spMkLst>
            <pc:docMk/>
            <pc:sldMk cId="1257289387" sldId="442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2:55.747" v="24744" actId="207"/>
          <ac:spMkLst>
            <pc:docMk/>
            <pc:sldMk cId="1257289387" sldId="442"/>
            <ac:spMk id="256" creationId="{E4CA636A-0240-4D76-A7E5-9F7894525B53}"/>
          </ac:spMkLst>
        </pc:spChg>
        <pc:grpChg chg="del mod">
          <ac:chgData name="Vinny Davies" userId="b3c95d76-c150-4dfb-9197-7b6f01d238ad" providerId="ADAL" clId="{44B94F42-8115-467F-911C-11C6EBB5D11A}" dt="2022-01-14T16:31:39.230" v="7383" actId="478"/>
          <ac:grpSpMkLst>
            <pc:docMk/>
            <pc:sldMk cId="1257289387" sldId="442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1:39.622" v="7384" actId="478"/>
          <ac:grpSpMkLst>
            <pc:docMk/>
            <pc:sldMk cId="1257289387" sldId="442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1:41.040" v="7386" actId="478"/>
          <ac:grpSpMkLst>
            <pc:docMk/>
            <pc:sldMk cId="1257289387" sldId="442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1:41.334" v="7387" actId="478"/>
          <ac:grpSpMkLst>
            <pc:docMk/>
            <pc:sldMk cId="1257289387" sldId="442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1:42.196" v="7388" actId="478"/>
          <ac:grpSpMkLst>
            <pc:docMk/>
            <pc:sldMk cId="1257289387" sldId="442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1:42.542" v="7389" actId="478"/>
          <ac:grpSpMkLst>
            <pc:docMk/>
            <pc:sldMk cId="1257289387" sldId="442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1:43.391" v="7390" actId="478"/>
          <ac:grpSpMkLst>
            <pc:docMk/>
            <pc:sldMk cId="1257289387" sldId="442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1:43.742" v="7391" actId="478"/>
          <ac:grpSpMkLst>
            <pc:docMk/>
            <pc:sldMk cId="1257289387" sldId="442"/>
            <ac:grpSpMk id="89" creationId="{2E5D9247-3C09-475B-A7C8-D559A0111330}"/>
          </ac:grpSpMkLst>
        </pc:grpChg>
        <pc:grpChg chg="ord">
          <ac:chgData name="Vinny Davies" userId="b3c95d76-c150-4dfb-9197-7b6f01d238ad" providerId="ADAL" clId="{44B94F42-8115-467F-911C-11C6EBB5D11A}" dt="2022-01-14T17:11:10.044" v="7965" actId="166"/>
          <ac:grpSpMkLst>
            <pc:docMk/>
            <pc:sldMk cId="1257289387" sldId="442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1:40.192" v="7385" actId="478"/>
          <ac:grpSpMkLst>
            <pc:docMk/>
            <pc:sldMk cId="1257289387" sldId="442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8:30.925" v="8971"/>
          <ac:graphicFrameMkLst>
            <pc:docMk/>
            <pc:sldMk cId="1257289387" sldId="442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6.070" v="7281" actId="47"/>
        <pc:sldMkLst>
          <pc:docMk/>
          <pc:sldMk cId="1257695742" sldId="442"/>
        </pc:sldMkLst>
      </pc:sldChg>
      <pc:sldChg chg="addSp delSp modSp add mod">
        <pc:chgData name="Vinny Davies" userId="b3c95d76-c150-4dfb-9197-7b6f01d238ad" providerId="ADAL" clId="{44B94F42-8115-467F-911C-11C6EBB5D11A}" dt="2022-01-24T11:32:37.540" v="24741" actId="207"/>
        <pc:sldMkLst>
          <pc:docMk/>
          <pc:sldMk cId="2113116611" sldId="443"/>
        </pc:sldMkLst>
        <pc:spChg chg="mod">
          <ac:chgData name="Vinny Davies" userId="b3c95d76-c150-4dfb-9197-7b6f01d238ad" providerId="ADAL" clId="{44B94F42-8115-467F-911C-11C6EBB5D11A}" dt="2022-01-18T11:56:19.526" v="14083" actId="113"/>
          <ac:spMkLst>
            <pc:docMk/>
            <pc:sldMk cId="2113116611" sldId="443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2:37.540" v="24741" actId="207"/>
          <ac:spMkLst>
            <pc:docMk/>
            <pc:sldMk cId="2113116611" sldId="443"/>
            <ac:spMk id="122" creationId="{D65A983A-318D-43A6-8D1B-912776950CA0}"/>
          </ac:spMkLst>
        </pc:spChg>
        <pc:spChg chg="add mod">
          <ac:chgData name="Vinny Davies" userId="b3c95d76-c150-4dfb-9197-7b6f01d238ad" providerId="ADAL" clId="{44B94F42-8115-467F-911C-11C6EBB5D11A}" dt="2022-01-24T11:32:37.540" v="24741" actId="207"/>
          <ac:spMkLst>
            <pc:docMk/>
            <pc:sldMk cId="2113116611" sldId="443"/>
            <ac:spMk id="123" creationId="{238856A6-7EE4-4751-910A-959077339DA2}"/>
          </ac:spMkLst>
        </pc:spChg>
        <pc:spChg chg="del">
          <ac:chgData name="Vinny Davies" userId="b3c95d76-c150-4dfb-9197-7b6f01d238ad" providerId="ADAL" clId="{44B94F42-8115-467F-911C-11C6EBB5D11A}" dt="2022-01-14T17:03:24.474" v="7779" actId="478"/>
          <ac:spMkLst>
            <pc:docMk/>
            <pc:sldMk cId="2113116611" sldId="443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2:37.540" v="24741" actId="207"/>
          <ac:spMkLst>
            <pc:docMk/>
            <pc:sldMk cId="2113116611" sldId="443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2:37.540" v="24741" actId="207"/>
          <ac:spMkLst>
            <pc:docMk/>
            <pc:sldMk cId="2113116611" sldId="443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25.031" v="7780" actId="478"/>
          <ac:spMkLst>
            <pc:docMk/>
            <pc:sldMk cId="2113116611" sldId="443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2:37.540" v="24741" actId="207"/>
          <ac:spMkLst>
            <pc:docMk/>
            <pc:sldMk cId="2113116611" sldId="443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1:31.728" v="7372" actId="478"/>
          <ac:grpSpMkLst>
            <pc:docMk/>
            <pc:sldMk cId="2113116611" sldId="443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1:32.111" v="7373" actId="478"/>
          <ac:grpSpMkLst>
            <pc:docMk/>
            <pc:sldMk cId="2113116611" sldId="443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1:33.902" v="7376" actId="478"/>
          <ac:grpSpMkLst>
            <pc:docMk/>
            <pc:sldMk cId="2113116611" sldId="443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1:34.678" v="7377" actId="478"/>
          <ac:grpSpMkLst>
            <pc:docMk/>
            <pc:sldMk cId="2113116611" sldId="443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1:34.987" v="7378" actId="478"/>
          <ac:grpSpMkLst>
            <pc:docMk/>
            <pc:sldMk cId="2113116611" sldId="443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1:35.470" v="7379" actId="478"/>
          <ac:grpSpMkLst>
            <pc:docMk/>
            <pc:sldMk cId="2113116611" sldId="443"/>
            <ac:grpSpMk id="67" creationId="{E53AE6C1-E103-4B5A-9C8A-05DCD927517E}"/>
          </ac:grpSpMkLst>
        </pc:grpChg>
        <pc:grpChg chg="ord">
          <ac:chgData name="Vinny Davies" userId="b3c95d76-c150-4dfb-9197-7b6f01d238ad" providerId="ADAL" clId="{44B94F42-8115-467F-911C-11C6EBB5D11A}" dt="2022-01-14T17:10:58.931" v="7962" actId="166"/>
          <ac:grpSpMkLst>
            <pc:docMk/>
            <pc:sldMk cId="2113116611" sldId="443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1:36.838" v="7381" actId="478"/>
          <ac:grpSpMkLst>
            <pc:docMk/>
            <pc:sldMk cId="2113116611" sldId="443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1:36.210" v="7380" actId="478"/>
          <ac:grpSpMkLst>
            <pc:docMk/>
            <pc:sldMk cId="2113116611" sldId="443"/>
            <ac:grpSpMk id="100" creationId="{06FB8B6D-A666-4B70-ACCA-67188080F1DF}"/>
          </ac:grpSpMkLst>
        </pc:grpChg>
        <pc:grpChg chg="del mod">
          <ac:chgData name="Vinny Davies" userId="b3c95d76-c150-4dfb-9197-7b6f01d238ad" providerId="ADAL" clId="{44B94F42-8115-467F-911C-11C6EBB5D11A}" dt="2022-01-14T16:31:33.191" v="7375" actId="478"/>
          <ac:grpSpMkLst>
            <pc:docMk/>
            <pc:sldMk cId="2113116611" sldId="443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8:04.538" v="8969"/>
          <ac:graphicFrameMkLst>
            <pc:docMk/>
            <pc:sldMk cId="2113116611" sldId="443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4.787" v="7280" actId="47"/>
        <pc:sldMkLst>
          <pc:docMk/>
          <pc:sldMk cId="3678240052" sldId="443"/>
        </pc:sldMkLst>
      </pc:sldChg>
      <pc:sldChg chg="addSp delSp modSp add mod">
        <pc:chgData name="Vinny Davies" userId="b3c95d76-c150-4dfb-9197-7b6f01d238ad" providerId="ADAL" clId="{44B94F42-8115-467F-911C-11C6EBB5D11A}" dt="2022-01-24T11:32:16.464" v="24738" actId="207"/>
        <pc:sldMkLst>
          <pc:docMk/>
          <pc:sldMk cId="2729392321" sldId="444"/>
        </pc:sldMkLst>
        <pc:spChg chg="mod">
          <ac:chgData name="Vinny Davies" userId="b3c95d76-c150-4dfb-9197-7b6f01d238ad" providerId="ADAL" clId="{44B94F42-8115-467F-911C-11C6EBB5D11A}" dt="2022-01-18T11:56:04.286" v="14079" actId="113"/>
          <ac:spMkLst>
            <pc:docMk/>
            <pc:sldMk cId="2729392321" sldId="444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2:16.464" v="24738" actId="207"/>
          <ac:spMkLst>
            <pc:docMk/>
            <pc:sldMk cId="2729392321" sldId="444"/>
            <ac:spMk id="122" creationId="{D6636ED4-1433-4E6F-AA8C-2444AE0DFBAC}"/>
          </ac:spMkLst>
        </pc:spChg>
        <pc:spChg chg="add mod">
          <ac:chgData name="Vinny Davies" userId="b3c95d76-c150-4dfb-9197-7b6f01d238ad" providerId="ADAL" clId="{44B94F42-8115-467F-911C-11C6EBB5D11A}" dt="2022-01-24T11:32:16.464" v="24738" actId="207"/>
          <ac:spMkLst>
            <pc:docMk/>
            <pc:sldMk cId="2729392321" sldId="444"/>
            <ac:spMk id="123" creationId="{DDC2A421-9D59-4F5A-8692-282B3DFE0078}"/>
          </ac:spMkLst>
        </pc:spChg>
        <pc:spChg chg="del">
          <ac:chgData name="Vinny Davies" userId="b3c95d76-c150-4dfb-9197-7b6f01d238ad" providerId="ADAL" clId="{44B94F42-8115-467F-911C-11C6EBB5D11A}" dt="2022-01-14T17:03:22.029" v="7777" actId="478"/>
          <ac:spMkLst>
            <pc:docMk/>
            <pc:sldMk cId="2729392321" sldId="444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2:16.464" v="24738" actId="207"/>
          <ac:spMkLst>
            <pc:docMk/>
            <pc:sldMk cId="2729392321" sldId="444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2:16.464" v="24738" actId="207"/>
          <ac:spMkLst>
            <pc:docMk/>
            <pc:sldMk cId="2729392321" sldId="444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22.550" v="7778" actId="478"/>
          <ac:spMkLst>
            <pc:docMk/>
            <pc:sldMk cId="2729392321" sldId="444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2:16.464" v="24738" actId="207"/>
          <ac:spMkLst>
            <pc:docMk/>
            <pc:sldMk cId="2729392321" sldId="444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1:05.025" v="7359" actId="478"/>
          <ac:grpSpMkLst>
            <pc:docMk/>
            <pc:sldMk cId="2729392321" sldId="444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1:05.349" v="7360" actId="478"/>
          <ac:grpSpMkLst>
            <pc:docMk/>
            <pc:sldMk cId="2729392321" sldId="444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1:06.169" v="7362" actId="478"/>
          <ac:grpSpMkLst>
            <pc:docMk/>
            <pc:sldMk cId="2729392321" sldId="444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1:06.959" v="7363" actId="478"/>
          <ac:grpSpMkLst>
            <pc:docMk/>
            <pc:sldMk cId="2729392321" sldId="444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1:07.863" v="7364" actId="478"/>
          <ac:grpSpMkLst>
            <pc:docMk/>
            <pc:sldMk cId="2729392321" sldId="444"/>
            <ac:grpSpMk id="56" creationId="{6638F4D2-ADE9-4F5C-8160-17EFE4EA979A}"/>
          </ac:grpSpMkLst>
        </pc:grpChg>
        <pc:grpChg chg="add del ord">
          <ac:chgData name="Vinny Davies" userId="b3c95d76-c150-4dfb-9197-7b6f01d238ad" providerId="ADAL" clId="{44B94F42-8115-467F-911C-11C6EBB5D11A}" dt="2022-01-14T17:10:48.940" v="7959" actId="166"/>
          <ac:grpSpMkLst>
            <pc:docMk/>
            <pc:sldMk cId="2729392321" sldId="444"/>
            <ac:grpSpMk id="67" creationId="{E53AE6C1-E103-4B5A-9C8A-05DCD927517E}"/>
          </ac:grpSpMkLst>
        </pc:grpChg>
        <pc:grpChg chg="add del">
          <ac:chgData name="Vinny Davies" userId="b3c95d76-c150-4dfb-9197-7b6f01d238ad" providerId="ADAL" clId="{44B94F42-8115-467F-911C-11C6EBB5D11A}" dt="2022-01-14T16:31:22.522" v="7369" actId="478"/>
          <ac:grpSpMkLst>
            <pc:docMk/>
            <pc:sldMk cId="2729392321" sldId="444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1:23.614" v="7371" actId="478"/>
          <ac:grpSpMkLst>
            <pc:docMk/>
            <pc:sldMk cId="2729392321" sldId="444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1:23.159" v="7370" actId="478"/>
          <ac:grpSpMkLst>
            <pc:docMk/>
            <pc:sldMk cId="2729392321" sldId="444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1:05.758" v="7361" actId="478"/>
          <ac:grpSpMkLst>
            <pc:docMk/>
            <pc:sldMk cId="2729392321" sldId="444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7:42.608" v="8967"/>
          <ac:graphicFrameMkLst>
            <pc:docMk/>
            <pc:sldMk cId="2729392321" sldId="444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3.921" v="7279" actId="47"/>
        <pc:sldMkLst>
          <pc:docMk/>
          <pc:sldMk cId="4183525146" sldId="444"/>
        </pc:sldMkLst>
      </pc:sldChg>
      <pc:sldChg chg="addSp delSp modSp add mod">
        <pc:chgData name="Vinny Davies" userId="b3c95d76-c150-4dfb-9197-7b6f01d238ad" providerId="ADAL" clId="{44B94F42-8115-467F-911C-11C6EBB5D11A}" dt="2022-01-24T11:31:51.199" v="24731" actId="207"/>
        <pc:sldMkLst>
          <pc:docMk/>
          <pc:sldMk cId="2632230476" sldId="445"/>
        </pc:sldMkLst>
        <pc:spChg chg="mod">
          <ac:chgData name="Vinny Davies" userId="b3c95d76-c150-4dfb-9197-7b6f01d238ad" providerId="ADAL" clId="{44B94F42-8115-467F-911C-11C6EBB5D11A}" dt="2022-01-18T11:55:57.709" v="14077" actId="113"/>
          <ac:spMkLst>
            <pc:docMk/>
            <pc:sldMk cId="2632230476" sldId="445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1:51.199" v="24731" actId="207"/>
          <ac:spMkLst>
            <pc:docMk/>
            <pc:sldMk cId="2632230476" sldId="445"/>
            <ac:spMk id="122" creationId="{7068CB79-F8E9-40D0-81DE-73D4DEC220DF}"/>
          </ac:spMkLst>
        </pc:spChg>
        <pc:spChg chg="add mod">
          <ac:chgData name="Vinny Davies" userId="b3c95d76-c150-4dfb-9197-7b6f01d238ad" providerId="ADAL" clId="{44B94F42-8115-467F-911C-11C6EBB5D11A}" dt="2022-01-24T11:31:51.199" v="24731" actId="207"/>
          <ac:spMkLst>
            <pc:docMk/>
            <pc:sldMk cId="2632230476" sldId="445"/>
            <ac:spMk id="123" creationId="{CE034E82-535F-4E3F-9663-B12596B8B9C1}"/>
          </ac:spMkLst>
        </pc:spChg>
        <pc:spChg chg="del">
          <ac:chgData name="Vinny Davies" userId="b3c95d76-c150-4dfb-9197-7b6f01d238ad" providerId="ADAL" clId="{44B94F42-8115-467F-911C-11C6EBB5D11A}" dt="2022-01-14T17:03:13.715" v="7770" actId="478"/>
          <ac:spMkLst>
            <pc:docMk/>
            <pc:sldMk cId="2632230476" sldId="445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1:51.199" v="24731" actId="207"/>
          <ac:spMkLst>
            <pc:docMk/>
            <pc:sldMk cId="2632230476" sldId="445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1:51.199" v="24731" actId="207"/>
          <ac:spMkLst>
            <pc:docMk/>
            <pc:sldMk cId="2632230476" sldId="445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14.222" v="7771" actId="478"/>
          <ac:spMkLst>
            <pc:docMk/>
            <pc:sldMk cId="2632230476" sldId="445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1:51.199" v="24731" actId="207"/>
          <ac:spMkLst>
            <pc:docMk/>
            <pc:sldMk cId="2632230476" sldId="445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57.663" v="7349" actId="478"/>
          <ac:grpSpMkLst>
            <pc:docMk/>
            <pc:sldMk cId="2632230476" sldId="445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0:58.208" v="7350" actId="478"/>
          <ac:grpSpMkLst>
            <pc:docMk/>
            <pc:sldMk cId="2632230476" sldId="445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0:59.894" v="7352" actId="478"/>
          <ac:grpSpMkLst>
            <pc:docMk/>
            <pc:sldMk cId="2632230476" sldId="445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1:00.420" v="7353" actId="478"/>
          <ac:grpSpMkLst>
            <pc:docMk/>
            <pc:sldMk cId="2632230476" sldId="445"/>
            <ac:grpSpMk id="45" creationId="{F6CE23A0-51FC-4C51-80E3-6516E9BB34DA}"/>
          </ac:grpSpMkLst>
        </pc:grpChg>
        <pc:grpChg chg="ord">
          <ac:chgData name="Vinny Davies" userId="b3c95d76-c150-4dfb-9197-7b6f01d238ad" providerId="ADAL" clId="{44B94F42-8115-467F-911C-11C6EBB5D11A}" dt="2022-01-14T17:10:34.628" v="7956" actId="166"/>
          <ac:grpSpMkLst>
            <pc:docMk/>
            <pc:sldMk cId="2632230476" sldId="445"/>
            <ac:grpSpMk id="56" creationId="{6638F4D2-ADE9-4F5C-8160-17EFE4EA979A}"/>
          </ac:grpSpMkLst>
        </pc:grpChg>
        <pc:grpChg chg="del mod">
          <ac:chgData name="Vinny Davies" userId="b3c95d76-c150-4dfb-9197-7b6f01d238ad" providerId="ADAL" clId="{44B94F42-8115-467F-911C-11C6EBB5D11A}" dt="2022-01-14T16:31:00.974" v="7355" actId="478"/>
          <ac:grpSpMkLst>
            <pc:docMk/>
            <pc:sldMk cId="2632230476" sldId="445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1:01.593" v="7356" actId="478"/>
          <ac:grpSpMkLst>
            <pc:docMk/>
            <pc:sldMk cId="2632230476" sldId="445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1:02.467" v="7358" actId="478"/>
          <ac:grpSpMkLst>
            <pc:docMk/>
            <pc:sldMk cId="2632230476" sldId="445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1:02.010" v="7357" actId="478"/>
          <ac:grpSpMkLst>
            <pc:docMk/>
            <pc:sldMk cId="2632230476" sldId="445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0:59.345" v="7351" actId="478"/>
          <ac:grpSpMkLst>
            <pc:docMk/>
            <pc:sldMk cId="2632230476" sldId="445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7:27.893" v="8965"/>
          <ac:graphicFrameMkLst>
            <pc:docMk/>
            <pc:sldMk cId="2632230476" sldId="445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2.689" v="7278" actId="47"/>
        <pc:sldMkLst>
          <pc:docMk/>
          <pc:sldMk cId="3823361801" sldId="445"/>
        </pc:sldMkLst>
      </pc:sldChg>
      <pc:sldChg chg="addSp delSp modSp add mod">
        <pc:chgData name="Vinny Davies" userId="b3c95d76-c150-4dfb-9197-7b6f01d238ad" providerId="ADAL" clId="{44B94F42-8115-467F-911C-11C6EBB5D11A}" dt="2022-01-24T11:31:28.503" v="24726" actId="207"/>
        <pc:sldMkLst>
          <pc:docMk/>
          <pc:sldMk cId="583988286" sldId="446"/>
        </pc:sldMkLst>
        <pc:spChg chg="mod">
          <ac:chgData name="Vinny Davies" userId="b3c95d76-c150-4dfb-9197-7b6f01d238ad" providerId="ADAL" clId="{44B94F42-8115-467F-911C-11C6EBB5D11A}" dt="2022-01-18T11:55:52.945" v="14075" actId="113"/>
          <ac:spMkLst>
            <pc:docMk/>
            <pc:sldMk cId="583988286" sldId="446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1:28.503" v="24726" actId="207"/>
          <ac:spMkLst>
            <pc:docMk/>
            <pc:sldMk cId="583988286" sldId="446"/>
            <ac:spMk id="122" creationId="{B718F704-BC93-4B92-8551-3596EE5A884A}"/>
          </ac:spMkLst>
        </pc:spChg>
        <pc:spChg chg="add mod">
          <ac:chgData name="Vinny Davies" userId="b3c95d76-c150-4dfb-9197-7b6f01d238ad" providerId="ADAL" clId="{44B94F42-8115-467F-911C-11C6EBB5D11A}" dt="2022-01-24T11:31:28.503" v="24726" actId="207"/>
          <ac:spMkLst>
            <pc:docMk/>
            <pc:sldMk cId="583988286" sldId="446"/>
            <ac:spMk id="123" creationId="{3D21725F-9554-4D54-82A2-C26962F9464E}"/>
          </ac:spMkLst>
        </pc:spChg>
        <pc:spChg chg="del">
          <ac:chgData name="Vinny Davies" userId="b3c95d76-c150-4dfb-9197-7b6f01d238ad" providerId="ADAL" clId="{44B94F42-8115-467F-911C-11C6EBB5D11A}" dt="2022-01-14T17:03:07.462" v="7766" actId="478"/>
          <ac:spMkLst>
            <pc:docMk/>
            <pc:sldMk cId="583988286" sldId="446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1:28.503" v="24726" actId="207"/>
          <ac:spMkLst>
            <pc:docMk/>
            <pc:sldMk cId="583988286" sldId="446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1:28.503" v="24726" actId="207"/>
          <ac:spMkLst>
            <pc:docMk/>
            <pc:sldMk cId="583988286" sldId="446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08.294" v="7767" actId="478"/>
          <ac:spMkLst>
            <pc:docMk/>
            <pc:sldMk cId="583988286" sldId="446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1:28.503" v="24726" actId="207"/>
          <ac:spMkLst>
            <pc:docMk/>
            <pc:sldMk cId="583988286" sldId="446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50.214" v="7339" actId="478"/>
          <ac:grpSpMkLst>
            <pc:docMk/>
            <pc:sldMk cId="583988286" sldId="446"/>
            <ac:grpSpMk id="11" creationId="{61D13F5D-F1F6-4D2E-8C40-0D85724130B7}"/>
          </ac:grpSpMkLst>
        </pc:grpChg>
        <pc:grpChg chg="del mod">
          <ac:chgData name="Vinny Davies" userId="b3c95d76-c150-4dfb-9197-7b6f01d238ad" providerId="ADAL" clId="{44B94F42-8115-467F-911C-11C6EBB5D11A}" dt="2022-01-14T16:30:50.830" v="7341" actId="478"/>
          <ac:grpSpMkLst>
            <pc:docMk/>
            <pc:sldMk cId="583988286" sldId="446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0:52.471" v="7343" actId="478"/>
          <ac:grpSpMkLst>
            <pc:docMk/>
            <pc:sldMk cId="583988286" sldId="446"/>
            <ac:grpSpMk id="34" creationId="{9F204D73-56A1-4B33-9169-5BCF38119B0F}"/>
          </ac:grpSpMkLst>
        </pc:grpChg>
        <pc:grpChg chg="ord">
          <ac:chgData name="Vinny Davies" userId="b3c95d76-c150-4dfb-9197-7b6f01d238ad" providerId="ADAL" clId="{44B94F42-8115-467F-911C-11C6EBB5D11A}" dt="2022-01-14T17:10:24.884" v="7953" actId="166"/>
          <ac:grpSpMkLst>
            <pc:docMk/>
            <pc:sldMk cId="583988286" sldId="446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0:52.999" v="7344" actId="478"/>
          <ac:grpSpMkLst>
            <pc:docMk/>
            <pc:sldMk cId="583988286" sldId="446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0:53.407" v="7345" actId="478"/>
          <ac:grpSpMkLst>
            <pc:docMk/>
            <pc:sldMk cId="583988286" sldId="446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0:54.046" v="7346" actId="478"/>
          <ac:grpSpMkLst>
            <pc:docMk/>
            <pc:sldMk cId="583988286" sldId="446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0:55.230" v="7348" actId="478"/>
          <ac:grpSpMkLst>
            <pc:docMk/>
            <pc:sldMk cId="583988286" sldId="446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0:54.622" v="7347" actId="478"/>
          <ac:grpSpMkLst>
            <pc:docMk/>
            <pc:sldMk cId="583988286" sldId="446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0:51.461" v="7342" actId="478"/>
          <ac:grpSpMkLst>
            <pc:docMk/>
            <pc:sldMk cId="583988286" sldId="446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7:12.644" v="8963"/>
          <ac:graphicFrameMkLst>
            <pc:docMk/>
            <pc:sldMk cId="583988286" sldId="446"/>
            <ac:graphicFrameMk id="251" creationId="{2D9B9ACC-493C-40F8-9DE2-B1B89A283020}"/>
          </ac:graphicFrameMkLst>
        </pc:graphicFrameChg>
      </pc:sldChg>
      <pc:sldChg chg="add del">
        <pc:chgData name="Vinny Davies" userId="b3c95d76-c150-4dfb-9197-7b6f01d238ad" providerId="ADAL" clId="{44B94F42-8115-467F-911C-11C6EBB5D11A}" dt="2022-01-14T16:28:41.703" v="7277" actId="47"/>
        <pc:sldMkLst>
          <pc:docMk/>
          <pc:sldMk cId="1192571356" sldId="446"/>
        </pc:sldMkLst>
      </pc:sldChg>
      <pc:sldChg chg="add del">
        <pc:chgData name="Vinny Davies" userId="b3c95d76-c150-4dfb-9197-7b6f01d238ad" providerId="ADAL" clId="{44B94F42-8115-467F-911C-11C6EBB5D11A}" dt="2022-01-14T16:28:40.414" v="7276" actId="47"/>
        <pc:sldMkLst>
          <pc:docMk/>
          <pc:sldMk cId="3507621538" sldId="447"/>
        </pc:sldMkLst>
      </pc:sldChg>
      <pc:sldChg chg="addSp delSp modSp add mod">
        <pc:chgData name="Vinny Davies" userId="b3c95d76-c150-4dfb-9197-7b6f01d238ad" providerId="ADAL" clId="{44B94F42-8115-467F-911C-11C6EBB5D11A}" dt="2022-01-24T11:30:59.394" v="24722" actId="207"/>
        <pc:sldMkLst>
          <pc:docMk/>
          <pc:sldMk cId="3950058447" sldId="447"/>
        </pc:sldMkLst>
        <pc:spChg chg="mod">
          <ac:chgData name="Vinny Davies" userId="b3c95d76-c150-4dfb-9197-7b6f01d238ad" providerId="ADAL" clId="{44B94F42-8115-467F-911C-11C6EBB5D11A}" dt="2022-01-18T11:55:48.310" v="14073" actId="113"/>
          <ac:spMkLst>
            <pc:docMk/>
            <pc:sldMk cId="3950058447" sldId="447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0:59.394" v="24722" actId="207"/>
          <ac:spMkLst>
            <pc:docMk/>
            <pc:sldMk cId="3950058447" sldId="447"/>
            <ac:spMk id="122" creationId="{9891772C-EA97-451D-A685-273A2FCCA320}"/>
          </ac:spMkLst>
        </pc:spChg>
        <pc:spChg chg="add mod">
          <ac:chgData name="Vinny Davies" userId="b3c95d76-c150-4dfb-9197-7b6f01d238ad" providerId="ADAL" clId="{44B94F42-8115-467F-911C-11C6EBB5D11A}" dt="2022-01-24T11:30:59.394" v="24722" actId="207"/>
          <ac:spMkLst>
            <pc:docMk/>
            <pc:sldMk cId="3950058447" sldId="447"/>
            <ac:spMk id="123" creationId="{236F210D-0872-4B3F-83C1-1152C2745A9D}"/>
          </ac:spMkLst>
        </pc:spChg>
        <pc:spChg chg="del">
          <ac:chgData name="Vinny Davies" userId="b3c95d76-c150-4dfb-9197-7b6f01d238ad" providerId="ADAL" clId="{44B94F42-8115-467F-911C-11C6EBB5D11A}" dt="2022-01-14T17:03:02.005" v="7761" actId="478"/>
          <ac:spMkLst>
            <pc:docMk/>
            <pc:sldMk cId="3950058447" sldId="447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0:59.394" v="24722" actId="207"/>
          <ac:spMkLst>
            <pc:docMk/>
            <pc:sldMk cId="3950058447" sldId="447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0:59.394" v="24722" actId="207"/>
          <ac:spMkLst>
            <pc:docMk/>
            <pc:sldMk cId="3950058447" sldId="447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3:02.544" v="7762" actId="478"/>
          <ac:spMkLst>
            <pc:docMk/>
            <pc:sldMk cId="3950058447" sldId="447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0:59.394" v="24722" actId="207"/>
          <ac:spMkLst>
            <pc:docMk/>
            <pc:sldMk cId="3950058447" sldId="447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37.775" v="7328" actId="478"/>
          <ac:grpSpMkLst>
            <pc:docMk/>
            <pc:sldMk cId="3950058447" sldId="447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0:38.174" v="7329" actId="478"/>
          <ac:grpSpMkLst>
            <pc:docMk/>
            <pc:sldMk cId="3950058447" sldId="447"/>
            <ac:grpSpMk id="22" creationId="{807979EE-A5AD-4F01-9B65-CE7A84ACAA00}"/>
          </ac:grpSpMkLst>
        </pc:grpChg>
        <pc:grpChg chg="ord">
          <ac:chgData name="Vinny Davies" userId="b3c95d76-c150-4dfb-9197-7b6f01d238ad" providerId="ADAL" clId="{44B94F42-8115-467F-911C-11C6EBB5D11A}" dt="2022-01-14T17:10:18.353" v="7952" actId="166"/>
          <ac:grpSpMkLst>
            <pc:docMk/>
            <pc:sldMk cId="3950058447" sldId="447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0:39.128" v="7331" actId="478"/>
          <ac:grpSpMkLst>
            <pc:docMk/>
            <pc:sldMk cId="3950058447" sldId="447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0:39.535" v="7332" actId="478"/>
          <ac:grpSpMkLst>
            <pc:docMk/>
            <pc:sldMk cId="3950058447" sldId="447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0:39.854" v="7333" actId="478"/>
          <ac:grpSpMkLst>
            <pc:docMk/>
            <pc:sldMk cId="3950058447" sldId="447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0:40.249" v="7334" actId="478"/>
          <ac:grpSpMkLst>
            <pc:docMk/>
            <pc:sldMk cId="3950058447" sldId="447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0:43.873" v="7338" actId="478"/>
          <ac:grpSpMkLst>
            <pc:docMk/>
            <pc:sldMk cId="3950058447" sldId="447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0:43.254" v="7337" actId="478"/>
          <ac:grpSpMkLst>
            <pc:docMk/>
            <pc:sldMk cId="3950058447" sldId="447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0:38.673" v="7330" actId="478"/>
          <ac:grpSpMkLst>
            <pc:docMk/>
            <pc:sldMk cId="3950058447" sldId="447"/>
            <ac:grpSpMk id="111" creationId="{0FCD5253-E8EA-42B2-B55E-BB9A18B2D347}"/>
          </ac:grpSpMkLst>
        </pc:grpChg>
        <pc:graphicFrameChg chg="add del modGraphic">
          <ac:chgData name="Vinny Davies" userId="b3c95d76-c150-4dfb-9197-7b6f01d238ad" providerId="ADAL" clId="{44B94F42-8115-467F-911C-11C6EBB5D11A}" dt="2022-01-17T10:37:01.176" v="8961"/>
          <ac:graphicFrameMkLst>
            <pc:docMk/>
            <pc:sldMk cId="3950058447" sldId="447"/>
            <ac:graphicFrameMk id="251" creationId="{2D9B9ACC-493C-40F8-9DE2-B1B89A283020}"/>
          </ac:graphicFrameMkLst>
        </pc:graphicFrameChg>
      </pc:sldChg>
      <pc:sldChg chg="addSp delSp add del mod">
        <pc:chgData name="Vinny Davies" userId="b3c95d76-c150-4dfb-9197-7b6f01d238ad" providerId="ADAL" clId="{44B94F42-8115-467F-911C-11C6EBB5D11A}" dt="2022-01-14T16:28:36.129" v="7274"/>
        <pc:sldMkLst>
          <pc:docMk/>
          <pc:sldMk cId="455618944" sldId="448"/>
        </pc:sldMkLst>
        <pc:grpChg chg="add del">
          <ac:chgData name="Vinny Davies" userId="b3c95d76-c150-4dfb-9197-7b6f01d238ad" providerId="ADAL" clId="{44B94F42-8115-467F-911C-11C6EBB5D11A}" dt="2022-01-14T16:28:32.734" v="7263" actId="478"/>
          <ac:grpSpMkLst>
            <pc:docMk/>
            <pc:sldMk cId="455618944" sldId="448"/>
            <ac:grpSpMk id="257" creationId="{0FB61526-D480-44DD-8970-ABEE11B08082}"/>
          </ac:grpSpMkLst>
        </pc:grpChg>
        <pc:grpChg chg="add del">
          <ac:chgData name="Vinny Davies" userId="b3c95d76-c150-4dfb-9197-7b6f01d238ad" providerId="ADAL" clId="{44B94F42-8115-467F-911C-11C6EBB5D11A}" dt="2022-01-14T16:28:32.349" v="7261" actId="478"/>
          <ac:grpSpMkLst>
            <pc:docMk/>
            <pc:sldMk cId="455618944" sldId="448"/>
            <ac:grpSpMk id="279" creationId="{CCC4A424-C8B3-48F5-BD21-33CD3B9B111B}"/>
          </ac:grpSpMkLst>
        </pc:grpChg>
        <pc:grpChg chg="add del">
          <ac:chgData name="Vinny Davies" userId="b3c95d76-c150-4dfb-9197-7b6f01d238ad" providerId="ADAL" clId="{44B94F42-8115-467F-911C-11C6EBB5D11A}" dt="2022-01-14T16:28:32.143" v="7260" actId="478"/>
          <ac:grpSpMkLst>
            <pc:docMk/>
            <pc:sldMk cId="455618944" sldId="448"/>
            <ac:grpSpMk id="290" creationId="{57AA6862-AA33-4B35-A6A6-518983D40819}"/>
          </ac:grpSpMkLst>
        </pc:grpChg>
        <pc:grpChg chg="add del">
          <ac:chgData name="Vinny Davies" userId="b3c95d76-c150-4dfb-9197-7b6f01d238ad" providerId="ADAL" clId="{44B94F42-8115-467F-911C-11C6EBB5D11A}" dt="2022-01-14T16:28:31.942" v="7259" actId="478"/>
          <ac:grpSpMkLst>
            <pc:docMk/>
            <pc:sldMk cId="455618944" sldId="448"/>
            <ac:grpSpMk id="301" creationId="{B6747656-8FBE-454D-B8F7-AC64311B597B}"/>
          </ac:grpSpMkLst>
        </pc:grpChg>
        <pc:grpChg chg="add del">
          <ac:chgData name="Vinny Davies" userId="b3c95d76-c150-4dfb-9197-7b6f01d238ad" providerId="ADAL" clId="{44B94F42-8115-467F-911C-11C6EBB5D11A}" dt="2022-01-14T16:28:31.743" v="7258" actId="478"/>
          <ac:grpSpMkLst>
            <pc:docMk/>
            <pc:sldMk cId="455618944" sldId="448"/>
            <ac:grpSpMk id="312" creationId="{CE5A102C-4FF4-4980-8AD9-E4888638ACAD}"/>
          </ac:grpSpMkLst>
        </pc:grpChg>
        <pc:grpChg chg="add del">
          <ac:chgData name="Vinny Davies" userId="b3c95d76-c150-4dfb-9197-7b6f01d238ad" providerId="ADAL" clId="{44B94F42-8115-467F-911C-11C6EBB5D11A}" dt="2022-01-14T16:28:31.496" v="7257" actId="478"/>
          <ac:grpSpMkLst>
            <pc:docMk/>
            <pc:sldMk cId="455618944" sldId="448"/>
            <ac:grpSpMk id="323" creationId="{5898C35E-316E-44A4-9C6B-EA335E49DF85}"/>
          </ac:grpSpMkLst>
        </pc:grpChg>
        <pc:grpChg chg="add del">
          <ac:chgData name="Vinny Davies" userId="b3c95d76-c150-4dfb-9197-7b6f01d238ad" providerId="ADAL" clId="{44B94F42-8115-467F-911C-11C6EBB5D11A}" dt="2022-01-14T16:28:30.927" v="7255" actId="478"/>
          <ac:grpSpMkLst>
            <pc:docMk/>
            <pc:sldMk cId="455618944" sldId="448"/>
            <ac:grpSpMk id="334" creationId="{7E11D6BE-A530-4760-9BF0-2C7708EA03AE}"/>
          </ac:grpSpMkLst>
        </pc:grpChg>
        <pc:grpChg chg="add del">
          <ac:chgData name="Vinny Davies" userId="b3c95d76-c150-4dfb-9197-7b6f01d238ad" providerId="ADAL" clId="{44B94F42-8115-467F-911C-11C6EBB5D11A}" dt="2022-01-14T16:28:31.222" v="7256" actId="478"/>
          <ac:grpSpMkLst>
            <pc:docMk/>
            <pc:sldMk cId="455618944" sldId="448"/>
            <ac:grpSpMk id="345" creationId="{ED7F406C-2252-4B48-9C00-3EE6A74019D3}"/>
          </ac:grpSpMkLst>
        </pc:grpChg>
        <pc:grpChg chg="add del">
          <ac:chgData name="Vinny Davies" userId="b3c95d76-c150-4dfb-9197-7b6f01d238ad" providerId="ADAL" clId="{44B94F42-8115-467F-911C-11C6EBB5D11A}" dt="2022-01-14T16:28:32.541" v="7262" actId="478"/>
          <ac:grpSpMkLst>
            <pc:docMk/>
            <pc:sldMk cId="455618944" sldId="448"/>
            <ac:grpSpMk id="356" creationId="{64F0A11D-DB02-4522-826F-C0109081F7AB}"/>
          </ac:grpSpMkLst>
        </pc:grpChg>
      </pc:sldChg>
      <pc:sldChg chg="addSp delSp modSp add mod">
        <pc:chgData name="Vinny Davies" userId="b3c95d76-c150-4dfb-9197-7b6f01d238ad" providerId="ADAL" clId="{44B94F42-8115-467F-911C-11C6EBB5D11A}" dt="2022-01-21T18:50:39.113" v="24583" actId="207"/>
        <pc:sldMkLst>
          <pc:docMk/>
          <pc:sldMk cId="3335777185" sldId="448"/>
        </pc:sldMkLst>
        <pc:spChg chg="mod">
          <ac:chgData name="Vinny Davies" userId="b3c95d76-c150-4dfb-9197-7b6f01d238ad" providerId="ADAL" clId="{44B94F42-8115-467F-911C-11C6EBB5D11A}" dt="2022-01-18T11:55:39.080" v="14070" actId="113"/>
          <ac:spMkLst>
            <pc:docMk/>
            <pc:sldMk cId="3335777185" sldId="448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1T18:50:39.113" v="24583" actId="207"/>
          <ac:spMkLst>
            <pc:docMk/>
            <pc:sldMk cId="3335777185" sldId="448"/>
            <ac:spMk id="122" creationId="{F22E5DB3-9F33-4CF7-9C35-AD8E564A889D}"/>
          </ac:spMkLst>
        </pc:spChg>
        <pc:spChg chg="add mod">
          <ac:chgData name="Vinny Davies" userId="b3c95d76-c150-4dfb-9197-7b6f01d238ad" providerId="ADAL" clId="{44B94F42-8115-467F-911C-11C6EBB5D11A}" dt="2022-01-21T18:50:39.113" v="24583" actId="207"/>
          <ac:spMkLst>
            <pc:docMk/>
            <pc:sldMk cId="3335777185" sldId="448"/>
            <ac:spMk id="123" creationId="{A882A878-C08A-4A34-A219-219E4791E4AE}"/>
          </ac:spMkLst>
        </pc:spChg>
        <pc:spChg chg="del">
          <ac:chgData name="Vinny Davies" userId="b3c95d76-c150-4dfb-9197-7b6f01d238ad" providerId="ADAL" clId="{44B94F42-8115-467F-911C-11C6EBB5D11A}" dt="2022-01-14T17:02:56.496" v="7757" actId="478"/>
          <ac:spMkLst>
            <pc:docMk/>
            <pc:sldMk cId="3335777185" sldId="448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50:39.113" v="24583" actId="207"/>
          <ac:spMkLst>
            <pc:docMk/>
            <pc:sldMk cId="3335777185" sldId="448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50:39.113" v="24583" actId="207"/>
          <ac:spMkLst>
            <pc:docMk/>
            <pc:sldMk cId="3335777185" sldId="448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2:57.110" v="7758" actId="478"/>
          <ac:spMkLst>
            <pc:docMk/>
            <pc:sldMk cId="3335777185" sldId="448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50:39.113" v="24583" actId="207"/>
          <ac:spMkLst>
            <pc:docMk/>
            <pc:sldMk cId="3335777185" sldId="448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29.303" v="7319" actId="478"/>
          <ac:grpSpMkLst>
            <pc:docMk/>
            <pc:sldMk cId="3335777185" sldId="448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0:29.812" v="7320" actId="478"/>
          <ac:grpSpMkLst>
            <pc:docMk/>
            <pc:sldMk cId="3335777185" sldId="448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0:30.430" v="7321" actId="478"/>
          <ac:grpSpMkLst>
            <pc:docMk/>
            <pc:sldMk cId="3335777185" sldId="448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0:31.071" v="7322" actId="478"/>
          <ac:grpSpMkLst>
            <pc:docMk/>
            <pc:sldMk cId="3335777185" sldId="448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0:31.439" v="7323" actId="478"/>
          <ac:grpSpMkLst>
            <pc:docMk/>
            <pc:sldMk cId="3335777185" sldId="448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0:32.006" v="7324" actId="478"/>
          <ac:grpSpMkLst>
            <pc:docMk/>
            <pc:sldMk cId="3335777185" sldId="448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0:32.375" v="7325" actId="478"/>
          <ac:grpSpMkLst>
            <pc:docMk/>
            <pc:sldMk cId="3335777185" sldId="448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0:33.151" v="7327" actId="478"/>
          <ac:grpSpMkLst>
            <pc:docMk/>
            <pc:sldMk cId="3335777185" sldId="448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0:32.877" v="7326" actId="478"/>
          <ac:grpSpMkLst>
            <pc:docMk/>
            <pc:sldMk cId="3335777185" sldId="448"/>
            <ac:grpSpMk id="100" creationId="{06FB8B6D-A666-4B70-ACCA-67188080F1DF}"/>
          </ac:grpSpMkLst>
        </pc:grpChg>
        <pc:grpChg chg="mod ord">
          <ac:chgData name="Vinny Davies" userId="b3c95d76-c150-4dfb-9197-7b6f01d238ad" providerId="ADAL" clId="{44B94F42-8115-467F-911C-11C6EBB5D11A}" dt="2022-01-14T17:09:42.739" v="7945" actId="1036"/>
          <ac:grpSpMkLst>
            <pc:docMk/>
            <pc:sldMk cId="3335777185" sldId="448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6:37.803" v="8958"/>
          <ac:graphicFrameMkLst>
            <pc:docMk/>
            <pc:sldMk cId="3335777185" sldId="448"/>
            <ac:graphicFrameMk id="251" creationId="{2D9B9ACC-493C-40F8-9DE2-B1B89A283020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1T18:48:20.172" v="24574" actId="207"/>
        <pc:sldMkLst>
          <pc:docMk/>
          <pc:sldMk cId="4268145461" sldId="449"/>
        </pc:sldMkLst>
        <pc:spChg chg="mod">
          <ac:chgData name="Vinny Davies" userId="b3c95d76-c150-4dfb-9197-7b6f01d238ad" providerId="ADAL" clId="{44B94F42-8115-467F-911C-11C6EBB5D11A}" dt="2022-01-18T11:55:31.869" v="14067" actId="113"/>
          <ac:spMkLst>
            <pc:docMk/>
            <pc:sldMk cId="4268145461" sldId="449"/>
            <ac:spMk id="2" creationId="{D46AF4FE-034E-4720-B5CA-4D0D0533AF19}"/>
          </ac:spMkLst>
        </pc:spChg>
        <pc:spChg chg="add mod ord">
          <ac:chgData name="Vinny Davies" userId="b3c95d76-c150-4dfb-9197-7b6f01d238ad" providerId="ADAL" clId="{44B94F42-8115-467F-911C-11C6EBB5D11A}" dt="2022-01-21T18:48:20.172" v="24574" actId="207"/>
          <ac:spMkLst>
            <pc:docMk/>
            <pc:sldMk cId="4268145461" sldId="449"/>
            <ac:spMk id="122" creationId="{D8D92FEA-480B-4A76-99A8-FDA65F027E9B}"/>
          </ac:spMkLst>
        </pc:spChg>
        <pc:spChg chg="add mod ord">
          <ac:chgData name="Vinny Davies" userId="b3c95d76-c150-4dfb-9197-7b6f01d238ad" providerId="ADAL" clId="{44B94F42-8115-467F-911C-11C6EBB5D11A}" dt="2022-01-21T18:48:20.172" v="24574" actId="207"/>
          <ac:spMkLst>
            <pc:docMk/>
            <pc:sldMk cId="4268145461" sldId="449"/>
            <ac:spMk id="123" creationId="{E3E9AEFC-7607-4E92-A9D5-84CF6F8CD68A}"/>
          </ac:spMkLst>
        </pc:spChg>
        <pc:spChg chg="del">
          <ac:chgData name="Vinny Davies" userId="b3c95d76-c150-4dfb-9197-7b6f01d238ad" providerId="ADAL" clId="{44B94F42-8115-467F-911C-11C6EBB5D11A}" dt="2022-01-14T17:02:51.534" v="7753" actId="478"/>
          <ac:spMkLst>
            <pc:docMk/>
            <pc:sldMk cId="4268145461" sldId="449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48:20.172" v="24574" actId="207"/>
          <ac:spMkLst>
            <pc:docMk/>
            <pc:sldMk cId="4268145461" sldId="449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48:20.172" v="24574" actId="207"/>
          <ac:spMkLst>
            <pc:docMk/>
            <pc:sldMk cId="4268145461" sldId="449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2:52.318" v="7754" actId="478"/>
          <ac:spMkLst>
            <pc:docMk/>
            <pc:sldMk cId="4268145461" sldId="449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48:20.172" v="24574" actId="207"/>
          <ac:spMkLst>
            <pc:docMk/>
            <pc:sldMk cId="4268145461" sldId="449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21.804" v="7310" actId="478"/>
          <ac:grpSpMkLst>
            <pc:docMk/>
            <pc:sldMk cId="4268145461" sldId="449"/>
            <ac:grpSpMk id="11" creationId="{61D13F5D-F1F6-4D2E-8C40-0D85724130B7}"/>
          </ac:grpSpMkLst>
        </pc:grpChg>
        <pc:grpChg chg="del">
          <ac:chgData name="Vinny Davies" userId="b3c95d76-c150-4dfb-9197-7b6f01d238ad" providerId="ADAL" clId="{44B94F42-8115-467F-911C-11C6EBB5D11A}" dt="2022-01-14T16:30:22.623" v="7312" actId="478"/>
          <ac:grpSpMkLst>
            <pc:docMk/>
            <pc:sldMk cId="4268145461" sldId="449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0:23.063" v="7313" actId="478"/>
          <ac:grpSpMkLst>
            <pc:docMk/>
            <pc:sldMk cId="4268145461" sldId="449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0:23.462" v="7314" actId="478"/>
          <ac:grpSpMkLst>
            <pc:docMk/>
            <pc:sldMk cId="4268145461" sldId="449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0:23.806" v="7315" actId="478"/>
          <ac:grpSpMkLst>
            <pc:docMk/>
            <pc:sldMk cId="4268145461" sldId="449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0:24.471" v="7316" actId="478"/>
          <ac:grpSpMkLst>
            <pc:docMk/>
            <pc:sldMk cId="4268145461" sldId="449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0:25.950" v="7318" actId="478"/>
          <ac:grpSpMkLst>
            <pc:docMk/>
            <pc:sldMk cId="4268145461" sldId="449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0:25.022" v="7317" actId="478"/>
          <ac:grpSpMkLst>
            <pc:docMk/>
            <pc:sldMk cId="4268145461" sldId="449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0:22.166" v="7311" actId="478"/>
          <ac:grpSpMkLst>
            <pc:docMk/>
            <pc:sldMk cId="4268145461" sldId="449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36:07.563" v="8954"/>
          <ac:graphicFrameMkLst>
            <pc:docMk/>
            <pc:sldMk cId="4268145461" sldId="449"/>
            <ac:graphicFrameMk id="251" creationId="{2D9B9ACC-493C-40F8-9DE2-B1B89A283020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1T18:47:50.912" v="24569" actId="207"/>
        <pc:sldMkLst>
          <pc:docMk/>
          <pc:sldMk cId="3607549279" sldId="450"/>
        </pc:sldMkLst>
        <pc:spChg chg="mod">
          <ac:chgData name="Vinny Davies" userId="b3c95d76-c150-4dfb-9197-7b6f01d238ad" providerId="ADAL" clId="{44B94F42-8115-467F-911C-11C6EBB5D11A}" dt="2022-01-18T11:55:23.398" v="14064" actId="113"/>
          <ac:spMkLst>
            <pc:docMk/>
            <pc:sldMk cId="3607549279" sldId="450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1T18:47:45.900" v="24568" actId="571"/>
          <ac:spMkLst>
            <pc:docMk/>
            <pc:sldMk cId="3607549279" sldId="450"/>
            <ac:spMk id="22" creationId="{197A77DB-CA59-4D20-A230-39C17670D214}"/>
          </ac:spMkLst>
        </pc:spChg>
        <pc:spChg chg="add mod">
          <ac:chgData name="Vinny Davies" userId="b3c95d76-c150-4dfb-9197-7b6f01d238ad" providerId="ADAL" clId="{44B94F42-8115-467F-911C-11C6EBB5D11A}" dt="2022-01-21T18:47:45.900" v="24568" actId="571"/>
          <ac:spMkLst>
            <pc:docMk/>
            <pc:sldMk cId="3607549279" sldId="450"/>
            <ac:spMk id="23" creationId="{7E3614DF-28BD-4668-A1A0-B86019CEBC16}"/>
          </ac:spMkLst>
        </pc:spChg>
        <pc:spChg chg="add mod">
          <ac:chgData name="Vinny Davies" userId="b3c95d76-c150-4dfb-9197-7b6f01d238ad" providerId="ADAL" clId="{44B94F42-8115-467F-911C-11C6EBB5D11A}" dt="2022-01-21T18:47:45.900" v="24568" actId="571"/>
          <ac:spMkLst>
            <pc:docMk/>
            <pc:sldMk cId="3607549279" sldId="450"/>
            <ac:spMk id="25" creationId="{54E693AA-0AE1-474A-9949-9EEC0E93B44B}"/>
          </ac:spMkLst>
        </pc:spChg>
        <pc:spChg chg="add del mod">
          <ac:chgData name="Vinny Davies" userId="b3c95d76-c150-4dfb-9197-7b6f01d238ad" providerId="ADAL" clId="{44B94F42-8115-467F-911C-11C6EBB5D11A}" dt="2022-01-14T17:02:24.422" v="7734" actId="478"/>
          <ac:spMkLst>
            <pc:docMk/>
            <pc:sldMk cId="3607549279" sldId="450"/>
            <ac:spMk id="122" creationId="{5F7EC445-0FE6-4AC8-8ACF-8F5725604F62}"/>
          </ac:spMkLst>
        </pc:spChg>
        <pc:spChg chg="add del mod">
          <ac:chgData name="Vinny Davies" userId="b3c95d76-c150-4dfb-9197-7b6f01d238ad" providerId="ADAL" clId="{44B94F42-8115-467F-911C-11C6EBB5D11A}" dt="2022-01-14T17:02:23.741" v="7733" actId="478"/>
          <ac:spMkLst>
            <pc:docMk/>
            <pc:sldMk cId="3607549279" sldId="450"/>
            <ac:spMk id="123" creationId="{9768709B-3259-404E-8627-0BB20823A71C}"/>
          </ac:spMkLst>
        </pc:spChg>
        <pc:spChg chg="add mod">
          <ac:chgData name="Vinny Davies" userId="b3c95d76-c150-4dfb-9197-7b6f01d238ad" providerId="ADAL" clId="{44B94F42-8115-467F-911C-11C6EBB5D11A}" dt="2022-01-21T18:47:50.912" v="24569" actId="207"/>
          <ac:spMkLst>
            <pc:docMk/>
            <pc:sldMk cId="3607549279" sldId="450"/>
            <ac:spMk id="124" creationId="{EB9BE1B9-FAF8-4166-86E9-B8AA8C522D1F}"/>
          </ac:spMkLst>
        </pc:spChg>
        <pc:spChg chg="add mod">
          <ac:chgData name="Vinny Davies" userId="b3c95d76-c150-4dfb-9197-7b6f01d238ad" providerId="ADAL" clId="{44B94F42-8115-467F-911C-11C6EBB5D11A}" dt="2022-01-21T18:47:50.912" v="24569" actId="207"/>
          <ac:spMkLst>
            <pc:docMk/>
            <pc:sldMk cId="3607549279" sldId="450"/>
            <ac:spMk id="125" creationId="{234731B6-9E8D-4914-9713-1B5067617A34}"/>
          </ac:spMkLst>
        </pc:spChg>
        <pc:spChg chg="del">
          <ac:chgData name="Vinny Davies" userId="b3c95d76-c150-4dfb-9197-7b6f01d238ad" providerId="ADAL" clId="{44B94F42-8115-467F-911C-11C6EBB5D11A}" dt="2022-01-14T17:02:25.668" v="7736" actId="478"/>
          <ac:spMkLst>
            <pc:docMk/>
            <pc:sldMk cId="3607549279" sldId="450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1T18:47:50.912" v="24569" actId="207"/>
          <ac:spMkLst>
            <pc:docMk/>
            <pc:sldMk cId="3607549279" sldId="45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47:50.912" v="24569" actId="207"/>
          <ac:spMkLst>
            <pc:docMk/>
            <pc:sldMk cId="3607549279" sldId="450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2:24.942" v="7735" actId="478"/>
          <ac:spMkLst>
            <pc:docMk/>
            <pc:sldMk cId="3607549279" sldId="450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1T18:47:50.912" v="24569" actId="207"/>
          <ac:spMkLst>
            <pc:docMk/>
            <pc:sldMk cId="3607549279" sldId="450"/>
            <ac:spMk id="256" creationId="{E4CA636A-0240-4D76-A7E5-9F7894525B53}"/>
          </ac:spMkLst>
        </pc:spChg>
        <pc:grpChg chg="del">
          <ac:chgData name="Vinny Davies" userId="b3c95d76-c150-4dfb-9197-7b6f01d238ad" providerId="ADAL" clId="{44B94F42-8115-467F-911C-11C6EBB5D11A}" dt="2022-01-14T16:30:15.394" v="7301" actId="478"/>
          <ac:grpSpMkLst>
            <pc:docMk/>
            <pc:sldMk cId="3607549279" sldId="450"/>
            <ac:grpSpMk id="22" creationId="{807979EE-A5AD-4F01-9B65-CE7A84ACAA00}"/>
          </ac:grpSpMkLst>
        </pc:grpChg>
        <pc:grpChg chg="del">
          <ac:chgData name="Vinny Davies" userId="b3c95d76-c150-4dfb-9197-7b6f01d238ad" providerId="ADAL" clId="{44B94F42-8115-467F-911C-11C6EBB5D11A}" dt="2022-01-14T16:30:16.193" v="7303" actId="478"/>
          <ac:grpSpMkLst>
            <pc:docMk/>
            <pc:sldMk cId="3607549279" sldId="450"/>
            <ac:grpSpMk id="34" creationId="{9F204D73-56A1-4B33-9169-5BCF38119B0F}"/>
          </ac:grpSpMkLst>
        </pc:grpChg>
        <pc:grpChg chg="del">
          <ac:chgData name="Vinny Davies" userId="b3c95d76-c150-4dfb-9197-7b6f01d238ad" providerId="ADAL" clId="{44B94F42-8115-467F-911C-11C6EBB5D11A}" dt="2022-01-14T16:30:16.575" v="7304" actId="478"/>
          <ac:grpSpMkLst>
            <pc:docMk/>
            <pc:sldMk cId="3607549279" sldId="450"/>
            <ac:grpSpMk id="45" creationId="{F6CE23A0-51FC-4C51-80E3-6516E9BB34DA}"/>
          </ac:grpSpMkLst>
        </pc:grpChg>
        <pc:grpChg chg="del">
          <ac:chgData name="Vinny Davies" userId="b3c95d76-c150-4dfb-9197-7b6f01d238ad" providerId="ADAL" clId="{44B94F42-8115-467F-911C-11C6EBB5D11A}" dt="2022-01-14T16:30:17.045" v="7305" actId="478"/>
          <ac:grpSpMkLst>
            <pc:docMk/>
            <pc:sldMk cId="3607549279" sldId="450"/>
            <ac:grpSpMk id="56" creationId="{6638F4D2-ADE9-4F5C-8160-17EFE4EA979A}"/>
          </ac:grpSpMkLst>
        </pc:grpChg>
        <pc:grpChg chg="del">
          <ac:chgData name="Vinny Davies" userId="b3c95d76-c150-4dfb-9197-7b6f01d238ad" providerId="ADAL" clId="{44B94F42-8115-467F-911C-11C6EBB5D11A}" dt="2022-01-14T16:30:17.516" v="7306" actId="478"/>
          <ac:grpSpMkLst>
            <pc:docMk/>
            <pc:sldMk cId="3607549279" sldId="450"/>
            <ac:grpSpMk id="67" creationId="{E53AE6C1-E103-4B5A-9C8A-05DCD927517E}"/>
          </ac:grpSpMkLst>
        </pc:grpChg>
        <pc:grpChg chg="del">
          <ac:chgData name="Vinny Davies" userId="b3c95d76-c150-4dfb-9197-7b6f01d238ad" providerId="ADAL" clId="{44B94F42-8115-467F-911C-11C6EBB5D11A}" dt="2022-01-14T16:30:17.942" v="7307" actId="478"/>
          <ac:grpSpMkLst>
            <pc:docMk/>
            <pc:sldMk cId="3607549279" sldId="450"/>
            <ac:grpSpMk id="78" creationId="{7F74DEEF-297C-4877-928F-0DE3B9783530}"/>
          </ac:grpSpMkLst>
        </pc:grpChg>
        <pc:grpChg chg="del">
          <ac:chgData name="Vinny Davies" userId="b3c95d76-c150-4dfb-9197-7b6f01d238ad" providerId="ADAL" clId="{44B94F42-8115-467F-911C-11C6EBB5D11A}" dt="2022-01-14T16:30:18.685" v="7309" actId="478"/>
          <ac:grpSpMkLst>
            <pc:docMk/>
            <pc:sldMk cId="3607549279" sldId="450"/>
            <ac:grpSpMk id="89" creationId="{2E5D9247-3C09-475B-A7C8-D559A0111330}"/>
          </ac:grpSpMkLst>
        </pc:grpChg>
        <pc:grpChg chg="del">
          <ac:chgData name="Vinny Davies" userId="b3c95d76-c150-4dfb-9197-7b6f01d238ad" providerId="ADAL" clId="{44B94F42-8115-467F-911C-11C6EBB5D11A}" dt="2022-01-14T16:30:18.270" v="7308" actId="478"/>
          <ac:grpSpMkLst>
            <pc:docMk/>
            <pc:sldMk cId="3607549279" sldId="450"/>
            <ac:grpSpMk id="100" creationId="{06FB8B6D-A666-4B70-ACCA-67188080F1DF}"/>
          </ac:grpSpMkLst>
        </pc:grpChg>
        <pc:grpChg chg="del">
          <ac:chgData name="Vinny Davies" userId="b3c95d76-c150-4dfb-9197-7b6f01d238ad" providerId="ADAL" clId="{44B94F42-8115-467F-911C-11C6EBB5D11A}" dt="2022-01-14T16:30:15.800" v="7302" actId="478"/>
          <ac:grpSpMkLst>
            <pc:docMk/>
            <pc:sldMk cId="3607549279" sldId="450"/>
            <ac:grpSpMk id="111" creationId="{0FCD5253-E8EA-42B2-B55E-BB9A18B2D347}"/>
          </ac:grpSpMkLst>
        </pc:grpChg>
        <pc:graphicFrameChg chg="add del">
          <ac:chgData name="Vinny Davies" userId="b3c95d76-c150-4dfb-9197-7b6f01d238ad" providerId="ADAL" clId="{44B94F42-8115-467F-911C-11C6EBB5D11A}" dt="2022-01-14T17:02:20.630" v="7731" actId="478"/>
          <ac:graphicFrameMkLst>
            <pc:docMk/>
            <pc:sldMk cId="3607549279" sldId="450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33:50.766" v="24755" actId="207"/>
        <pc:sldMkLst>
          <pc:docMk/>
          <pc:sldMk cId="3098747434" sldId="451"/>
        </pc:sldMkLst>
        <pc:spChg chg="mod">
          <ac:chgData name="Vinny Davies" userId="b3c95d76-c150-4dfb-9197-7b6f01d238ad" providerId="ADAL" clId="{44B94F42-8115-467F-911C-11C6EBB5D11A}" dt="2022-01-18T11:56:36.356" v="14090" actId="113"/>
          <ac:spMkLst>
            <pc:docMk/>
            <pc:sldMk cId="3098747434" sldId="451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4T11:33:50.766" v="24755" actId="207"/>
          <ac:spMkLst>
            <pc:docMk/>
            <pc:sldMk cId="3098747434" sldId="451"/>
            <ac:spMk id="22" creationId="{E13EDA8D-9A21-475D-A640-4D1F9A86C9FC}"/>
          </ac:spMkLst>
        </pc:spChg>
        <pc:spChg chg="add mod">
          <ac:chgData name="Vinny Davies" userId="b3c95d76-c150-4dfb-9197-7b6f01d238ad" providerId="ADAL" clId="{44B94F42-8115-467F-911C-11C6EBB5D11A}" dt="2022-01-24T11:33:50.766" v="24755" actId="207"/>
          <ac:spMkLst>
            <pc:docMk/>
            <pc:sldMk cId="3098747434" sldId="451"/>
            <ac:spMk id="23" creationId="{D7D20BE3-4B01-4EA7-8CC6-42189BC3ED8D}"/>
          </ac:spMkLst>
        </pc:spChg>
        <pc:spChg chg="mod">
          <ac:chgData name="Vinny Davies" userId="b3c95d76-c150-4dfb-9197-7b6f01d238ad" providerId="ADAL" clId="{44B94F42-8115-467F-911C-11C6EBB5D11A}" dt="2022-01-14T17:20:49.133" v="8135" actId="27636"/>
          <ac:spMkLst>
            <pc:docMk/>
            <pc:sldMk cId="3098747434" sldId="451"/>
            <ac:spMk id="24" creationId="{052EB7DC-8CB0-452B-A9F9-3ACF0C780F76}"/>
          </ac:spMkLst>
        </pc:spChg>
        <pc:spChg chg="add mod">
          <ac:chgData name="Vinny Davies" userId="b3c95d76-c150-4dfb-9197-7b6f01d238ad" providerId="ADAL" clId="{44B94F42-8115-467F-911C-11C6EBB5D11A}" dt="2022-01-18T13:41:39.734" v="14697" actId="571"/>
          <ac:spMkLst>
            <pc:docMk/>
            <pc:sldMk cId="3098747434" sldId="451"/>
            <ac:spMk id="25" creationId="{F5359A1F-6B4D-49A4-A66C-A38A57B745DE}"/>
          </ac:spMkLst>
        </pc:spChg>
        <pc:spChg chg="del">
          <ac:chgData name="Vinny Davies" userId="b3c95d76-c150-4dfb-9197-7b6f01d238ad" providerId="ADAL" clId="{44B94F42-8115-467F-911C-11C6EBB5D11A}" dt="2022-01-14T17:04:05.859" v="7794" actId="478"/>
          <ac:spMkLst>
            <pc:docMk/>
            <pc:sldMk cId="3098747434" sldId="451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3:50.766" v="24755" actId="207"/>
          <ac:spMkLst>
            <pc:docMk/>
            <pc:sldMk cId="3098747434" sldId="45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3:50.766" v="24755" actId="207"/>
          <ac:spMkLst>
            <pc:docMk/>
            <pc:sldMk cId="3098747434" sldId="451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06.546" v="7795" actId="478"/>
          <ac:spMkLst>
            <pc:docMk/>
            <pc:sldMk cId="3098747434" sldId="451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3:50.766" v="24755" actId="207"/>
          <ac:spMkLst>
            <pc:docMk/>
            <pc:sldMk cId="3098747434" sldId="451"/>
            <ac:spMk id="256" creationId="{E4CA636A-0240-4D76-A7E5-9F7894525B53}"/>
          </ac:spMkLst>
        </pc:spChg>
      </pc:sldChg>
      <pc:sldChg chg="addSp delSp modSp del mod">
        <pc:chgData name="Vinny Davies" userId="b3c95d76-c150-4dfb-9197-7b6f01d238ad" providerId="ADAL" clId="{44B94F42-8115-467F-911C-11C6EBB5D11A}" dt="2022-01-27T18:32:58.725" v="26648" actId="47"/>
        <pc:sldMkLst>
          <pc:docMk/>
          <pc:sldMk cId="3893992397" sldId="452"/>
        </pc:sldMkLst>
        <pc:spChg chg="mod">
          <ac:chgData name="Vinny Davies" userId="b3c95d76-c150-4dfb-9197-7b6f01d238ad" providerId="ADAL" clId="{44B94F42-8115-467F-911C-11C6EBB5D11A}" dt="2022-01-18T11:56:38.494" v="14091" actId="113"/>
          <ac:spMkLst>
            <pc:docMk/>
            <pc:sldMk cId="3893992397" sldId="452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05.431" v="7541" actId="478"/>
          <ac:spMkLst>
            <pc:docMk/>
            <pc:sldMk cId="3893992397" sldId="452"/>
            <ac:spMk id="10" creationId="{A99E865C-9864-42DD-B510-A6C4ADF0BA5B}"/>
          </ac:spMkLst>
        </pc:spChg>
        <pc:spChg chg="add mod">
          <ac:chgData name="Vinny Davies" userId="b3c95d76-c150-4dfb-9197-7b6f01d238ad" providerId="ADAL" clId="{44B94F42-8115-467F-911C-11C6EBB5D11A}" dt="2022-01-14T17:20:45.562" v="8133" actId="27636"/>
          <ac:spMkLst>
            <pc:docMk/>
            <pc:sldMk cId="3893992397" sldId="452"/>
            <ac:spMk id="11" creationId="{56003AA3-6AA1-4A58-BCFB-56CC673B326A}"/>
          </ac:spMkLst>
        </pc:spChg>
        <pc:spChg chg="add mod">
          <ac:chgData name="Vinny Davies" userId="b3c95d76-c150-4dfb-9197-7b6f01d238ad" providerId="ADAL" clId="{44B94F42-8115-467F-911C-11C6EBB5D11A}" dt="2022-01-24T11:34:03.241" v="24756" actId="207"/>
          <ac:spMkLst>
            <pc:docMk/>
            <pc:sldMk cId="3893992397" sldId="452"/>
            <ac:spMk id="12" creationId="{B9B65976-86A8-4C84-A26D-02260E629E0F}"/>
          </ac:spMkLst>
        </pc:spChg>
        <pc:spChg chg="add mod">
          <ac:chgData name="Vinny Davies" userId="b3c95d76-c150-4dfb-9197-7b6f01d238ad" providerId="ADAL" clId="{44B94F42-8115-467F-911C-11C6EBB5D11A}" dt="2022-01-24T11:34:03.241" v="24756" actId="207"/>
          <ac:spMkLst>
            <pc:docMk/>
            <pc:sldMk cId="3893992397" sldId="452"/>
            <ac:spMk id="13" creationId="{3DF19CDB-4D69-4305-8BDB-BE4ABCCA6EDF}"/>
          </ac:spMkLst>
        </pc:spChg>
        <pc:spChg chg="add del mod">
          <ac:chgData name="Vinny Davies" userId="b3c95d76-c150-4dfb-9197-7b6f01d238ad" providerId="ADAL" clId="{44B94F42-8115-467F-911C-11C6EBB5D11A}" dt="2022-01-14T17:26:49.456" v="8266"/>
          <ac:spMkLst>
            <pc:docMk/>
            <pc:sldMk cId="3893992397" sldId="452"/>
            <ac:spMk id="14" creationId="{8A7573AE-7612-4A3F-86B0-94D65BE20625}"/>
          </ac:spMkLst>
        </pc:spChg>
        <pc:spChg chg="add del mod">
          <ac:chgData name="Vinny Davies" userId="b3c95d76-c150-4dfb-9197-7b6f01d238ad" providerId="ADAL" clId="{44B94F42-8115-467F-911C-11C6EBB5D11A}" dt="2022-01-14T17:26:49.456" v="8266"/>
          <ac:spMkLst>
            <pc:docMk/>
            <pc:sldMk cId="3893992397" sldId="452"/>
            <ac:spMk id="16" creationId="{6254DB6C-D8D4-4373-9F5E-8D0FE1D3C3A1}"/>
          </ac:spMkLst>
        </pc:spChg>
        <pc:spChg chg="add del mod">
          <ac:chgData name="Vinny Davies" userId="b3c95d76-c150-4dfb-9197-7b6f01d238ad" providerId="ADAL" clId="{44B94F42-8115-467F-911C-11C6EBB5D11A}" dt="2022-01-14T17:26:55.877" v="8269" actId="478"/>
          <ac:spMkLst>
            <pc:docMk/>
            <pc:sldMk cId="3893992397" sldId="452"/>
            <ac:spMk id="17" creationId="{78E1ED43-C5D1-4AD2-8CF4-45B211F4A7A1}"/>
          </ac:spMkLst>
        </pc:spChg>
        <pc:spChg chg="add del mod">
          <ac:chgData name="Vinny Davies" userId="b3c95d76-c150-4dfb-9197-7b6f01d238ad" providerId="ADAL" clId="{44B94F42-8115-467F-911C-11C6EBB5D11A}" dt="2022-01-14T17:26:57.880" v="8271" actId="478"/>
          <ac:spMkLst>
            <pc:docMk/>
            <pc:sldMk cId="3893992397" sldId="452"/>
            <ac:spMk id="19" creationId="{3D878B24-77A3-411C-BC2B-B9B03EBE0CA4}"/>
          </ac:spMkLst>
        </pc:spChg>
        <pc:spChg chg="del">
          <ac:chgData name="Vinny Davies" userId="b3c95d76-c150-4dfb-9197-7b6f01d238ad" providerId="ADAL" clId="{44B94F42-8115-467F-911C-11C6EBB5D11A}" dt="2022-01-14T16:40:59.504" v="7487" actId="478"/>
          <ac:spMkLst>
            <pc:docMk/>
            <pc:sldMk cId="3893992397" sldId="452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09.982" v="7796" actId="478"/>
          <ac:spMkLst>
            <pc:docMk/>
            <pc:sldMk cId="3893992397" sldId="452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4:03.241" v="24756" actId="207"/>
          <ac:spMkLst>
            <pc:docMk/>
            <pc:sldMk cId="3893992397" sldId="452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03.241" v="24756" actId="207"/>
          <ac:spMkLst>
            <pc:docMk/>
            <pc:sldMk cId="3893992397" sldId="452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10.574" v="7797" actId="478"/>
          <ac:spMkLst>
            <pc:docMk/>
            <pc:sldMk cId="3893992397" sldId="452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4:03.241" v="24756" actId="207"/>
          <ac:spMkLst>
            <pc:docMk/>
            <pc:sldMk cId="3893992397" sldId="452"/>
            <ac:spMk id="256" creationId="{E4CA636A-0240-4D76-A7E5-9F7894525B53}"/>
          </ac:spMkLst>
        </pc:spChg>
        <pc:cxnChg chg="add del mod">
          <ac:chgData name="Vinny Davies" userId="b3c95d76-c150-4dfb-9197-7b6f01d238ad" providerId="ADAL" clId="{44B94F42-8115-467F-911C-11C6EBB5D11A}" dt="2022-01-14T17:26:49.456" v="8266"/>
          <ac:cxnSpMkLst>
            <pc:docMk/>
            <pc:sldMk cId="3893992397" sldId="452"/>
            <ac:cxnSpMk id="15" creationId="{7A4E1BB7-ABD7-4D4F-9784-42992F04D9B6}"/>
          </ac:cxnSpMkLst>
        </pc:cxnChg>
        <pc:cxnChg chg="add del mod">
          <ac:chgData name="Vinny Davies" userId="b3c95d76-c150-4dfb-9197-7b6f01d238ad" providerId="ADAL" clId="{44B94F42-8115-467F-911C-11C6EBB5D11A}" dt="2022-01-14T17:26:56.845" v="8270" actId="478"/>
          <ac:cxnSpMkLst>
            <pc:docMk/>
            <pc:sldMk cId="3893992397" sldId="452"/>
            <ac:cxnSpMk id="18" creationId="{BB4AF67E-8056-4025-AD81-4A9F12292D6D}"/>
          </ac:cxnSpMkLst>
        </pc:cxnChg>
      </pc:sldChg>
      <pc:sldChg chg="addSp delSp modSp mod">
        <pc:chgData name="Vinny Davies" userId="b3c95d76-c150-4dfb-9197-7b6f01d238ad" providerId="ADAL" clId="{44B94F42-8115-467F-911C-11C6EBB5D11A}" dt="2022-01-24T11:34:17.565" v="24758" actId="207"/>
        <pc:sldMkLst>
          <pc:docMk/>
          <pc:sldMk cId="1407161545" sldId="453"/>
        </pc:sldMkLst>
        <pc:spChg chg="mod">
          <ac:chgData name="Vinny Davies" userId="b3c95d76-c150-4dfb-9197-7b6f01d238ad" providerId="ADAL" clId="{44B94F42-8115-467F-911C-11C6EBB5D11A}" dt="2022-01-18T11:56:43.293" v="14093" actId="113"/>
          <ac:spMkLst>
            <pc:docMk/>
            <pc:sldMk cId="1407161545" sldId="453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10.560" v="7543" actId="478"/>
          <ac:spMkLst>
            <pc:docMk/>
            <pc:sldMk cId="1407161545" sldId="453"/>
            <ac:spMk id="21" creationId="{B2D8B98D-47B9-4903-9538-2F3B31D6FE83}"/>
          </ac:spMkLst>
        </pc:spChg>
        <pc:spChg chg="del">
          <ac:chgData name="Vinny Davies" userId="b3c95d76-c150-4dfb-9197-7b6f01d238ad" providerId="ADAL" clId="{44B94F42-8115-467F-911C-11C6EBB5D11A}" dt="2022-01-14T16:41:03.502" v="7489" actId="478"/>
          <ac:spMkLst>
            <pc:docMk/>
            <pc:sldMk cId="1407161545" sldId="453"/>
            <ac:spMk id="24" creationId="{052EB7DC-8CB0-452B-A9F9-3ACF0C780F76}"/>
          </ac:spMkLst>
        </pc:spChg>
        <pc:spChg chg="add mod">
          <ac:chgData name="Vinny Davies" userId="b3c95d76-c150-4dfb-9197-7b6f01d238ad" providerId="ADAL" clId="{44B94F42-8115-467F-911C-11C6EBB5D11A}" dt="2022-01-14T17:20:38.931" v="8131" actId="27636"/>
          <ac:spMkLst>
            <pc:docMk/>
            <pc:sldMk cId="1407161545" sldId="453"/>
            <ac:spMk id="34" creationId="{F448D741-CBED-4C24-A16C-C27FF2E14D8A}"/>
          </ac:spMkLst>
        </pc:spChg>
        <pc:spChg chg="add mod">
          <ac:chgData name="Vinny Davies" userId="b3c95d76-c150-4dfb-9197-7b6f01d238ad" providerId="ADAL" clId="{44B94F42-8115-467F-911C-11C6EBB5D11A}" dt="2022-01-24T11:34:17.565" v="24758" actId="207"/>
          <ac:spMkLst>
            <pc:docMk/>
            <pc:sldMk cId="1407161545" sldId="453"/>
            <ac:spMk id="35" creationId="{65125DF2-928D-45E3-A6F5-11D3A82DF9DA}"/>
          </ac:spMkLst>
        </pc:spChg>
        <pc:spChg chg="add mod">
          <ac:chgData name="Vinny Davies" userId="b3c95d76-c150-4dfb-9197-7b6f01d238ad" providerId="ADAL" clId="{44B94F42-8115-467F-911C-11C6EBB5D11A}" dt="2022-01-24T11:34:17.565" v="24758" actId="207"/>
          <ac:spMkLst>
            <pc:docMk/>
            <pc:sldMk cId="1407161545" sldId="453"/>
            <ac:spMk id="36" creationId="{8683B0F7-8003-42CF-89EC-02D9B7764E17}"/>
          </ac:spMkLst>
        </pc:spChg>
        <pc:spChg chg="del">
          <ac:chgData name="Vinny Davies" userId="b3c95d76-c150-4dfb-9197-7b6f01d238ad" providerId="ADAL" clId="{44B94F42-8115-467F-911C-11C6EBB5D11A}" dt="2022-01-14T17:04:12.800" v="7798" actId="478"/>
          <ac:spMkLst>
            <pc:docMk/>
            <pc:sldMk cId="1407161545" sldId="453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4:17.565" v="24758" actId="207"/>
          <ac:spMkLst>
            <pc:docMk/>
            <pc:sldMk cId="1407161545" sldId="453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17.565" v="24758" actId="207"/>
          <ac:spMkLst>
            <pc:docMk/>
            <pc:sldMk cId="1407161545" sldId="453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13.422" v="7799" actId="478"/>
          <ac:spMkLst>
            <pc:docMk/>
            <pc:sldMk cId="1407161545" sldId="453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4:17.565" v="24758" actId="207"/>
          <ac:spMkLst>
            <pc:docMk/>
            <pc:sldMk cId="1407161545" sldId="453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1:38.786" v="7975" actId="166"/>
          <ac:grpSpMkLst>
            <pc:docMk/>
            <pc:sldMk cId="1407161545" sldId="453"/>
            <ac:grpSpMk id="22" creationId="{807979EE-A5AD-4F01-9B65-CE7A84ACAA00}"/>
          </ac:grpSpMkLst>
        </pc:grpChg>
        <pc:graphicFrameChg chg="modGraphic">
          <ac:chgData name="Vinny Davies" userId="b3c95d76-c150-4dfb-9197-7b6f01d238ad" providerId="ADAL" clId="{44B94F42-8115-467F-911C-11C6EBB5D11A}" dt="2022-01-17T10:49:00.544" v="8976"/>
          <ac:graphicFrameMkLst>
            <pc:docMk/>
            <pc:sldMk cId="1407161545" sldId="453"/>
            <ac:graphicFrameMk id="251" creationId="{2D9B9ACC-493C-40F8-9DE2-B1B89A283020}"/>
          </ac:graphicFrameMkLst>
        </pc:graphicFrameChg>
        <pc:picChg chg="ord">
          <ac:chgData name="Vinny Davies" userId="b3c95d76-c150-4dfb-9197-7b6f01d238ad" providerId="ADAL" clId="{44B94F42-8115-467F-911C-11C6EBB5D11A}" dt="2022-01-14T17:11:35.597" v="7974" actId="166"/>
          <ac:picMkLst>
            <pc:docMk/>
            <pc:sldMk cId="1407161545" sldId="453"/>
            <ac:picMk id="27" creationId="{6158FC3C-4C19-48F9-B782-FD7A26E5028B}"/>
          </ac:picMkLst>
        </pc:picChg>
      </pc:sldChg>
      <pc:sldChg chg="addSp delSp modSp del mod">
        <pc:chgData name="Vinny Davies" userId="b3c95d76-c150-4dfb-9197-7b6f01d238ad" providerId="ADAL" clId="{44B94F42-8115-467F-911C-11C6EBB5D11A}" dt="2022-01-27T18:33:32.047" v="26656" actId="47"/>
        <pc:sldMkLst>
          <pc:docMk/>
          <pc:sldMk cId="2798174294" sldId="454"/>
        </pc:sldMkLst>
        <pc:spChg chg="mod">
          <ac:chgData name="Vinny Davies" userId="b3c95d76-c150-4dfb-9197-7b6f01d238ad" providerId="ADAL" clId="{44B94F42-8115-467F-911C-11C6EBB5D11A}" dt="2022-01-18T11:56:45.181" v="14094" actId="113"/>
          <ac:spMkLst>
            <pc:docMk/>
            <pc:sldMk cId="2798174294" sldId="454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7:06:59.701" v="7876" actId="478"/>
          <ac:spMkLst>
            <pc:docMk/>
            <pc:sldMk cId="2798174294" sldId="454"/>
            <ac:spMk id="3" creationId="{475F608C-C44E-44B1-8DAA-B48662B24879}"/>
          </ac:spMkLst>
        </pc:spChg>
        <pc:spChg chg="mod">
          <ac:chgData name="Vinny Davies" userId="b3c95d76-c150-4dfb-9197-7b6f01d238ad" providerId="ADAL" clId="{44B94F42-8115-467F-911C-11C6EBB5D11A}" dt="2022-01-24T11:34:34.611" v="24760" actId="207"/>
          <ac:spMkLst>
            <pc:docMk/>
            <pc:sldMk cId="2798174294" sldId="454"/>
            <ac:spMk id="12" creationId="{8F172AE1-5524-41B5-84A2-FECD70F7734B}"/>
          </ac:spMkLst>
        </pc:spChg>
        <pc:spChg chg="add del mod">
          <ac:chgData name="Vinny Davies" userId="b3c95d76-c150-4dfb-9197-7b6f01d238ad" providerId="ADAL" clId="{44B94F42-8115-467F-911C-11C6EBB5D11A}" dt="2022-01-14T16:43:14.371" v="7545" actId="478"/>
          <ac:spMkLst>
            <pc:docMk/>
            <pc:sldMk cId="2798174294" sldId="454"/>
            <ac:spMk id="13" creationId="{EF2F7F12-143E-46D9-BB63-35C0EB8104DC}"/>
          </ac:spMkLst>
        </pc:spChg>
        <pc:spChg chg="add mod">
          <ac:chgData name="Vinny Davies" userId="b3c95d76-c150-4dfb-9197-7b6f01d238ad" providerId="ADAL" clId="{44B94F42-8115-467F-911C-11C6EBB5D11A}" dt="2022-01-14T17:20:35.568" v="8129" actId="27636"/>
          <ac:spMkLst>
            <pc:docMk/>
            <pc:sldMk cId="2798174294" sldId="454"/>
            <ac:spMk id="14" creationId="{D62E7681-CFF3-4FE7-BB3D-1C33EEE48E85}"/>
          </ac:spMkLst>
        </pc:spChg>
        <pc:spChg chg="add mod">
          <ac:chgData name="Vinny Davies" userId="b3c95d76-c150-4dfb-9197-7b6f01d238ad" providerId="ADAL" clId="{44B94F42-8115-467F-911C-11C6EBB5D11A}" dt="2022-01-24T11:34:28.698" v="24759" actId="207"/>
          <ac:spMkLst>
            <pc:docMk/>
            <pc:sldMk cId="2798174294" sldId="454"/>
            <ac:spMk id="15" creationId="{D91B5B44-767C-49B4-8DD4-3A530E7BD2CF}"/>
          </ac:spMkLst>
        </pc:spChg>
        <pc:spChg chg="add mod">
          <ac:chgData name="Vinny Davies" userId="b3c95d76-c150-4dfb-9197-7b6f01d238ad" providerId="ADAL" clId="{44B94F42-8115-467F-911C-11C6EBB5D11A}" dt="2022-01-24T11:34:28.698" v="24759" actId="207"/>
          <ac:spMkLst>
            <pc:docMk/>
            <pc:sldMk cId="2798174294" sldId="454"/>
            <ac:spMk id="16" creationId="{0BEEC554-6CDA-4105-8525-625A5A592656}"/>
          </ac:spMkLst>
        </pc:spChg>
        <pc:spChg chg="add mod">
          <ac:chgData name="Vinny Davies" userId="b3c95d76-c150-4dfb-9197-7b6f01d238ad" providerId="ADAL" clId="{44B94F42-8115-467F-911C-11C6EBB5D11A}" dt="2022-01-24T11:34:34.611" v="24760" actId="207"/>
          <ac:spMkLst>
            <pc:docMk/>
            <pc:sldMk cId="2798174294" sldId="454"/>
            <ac:spMk id="17" creationId="{81AE98C5-F1B4-46B7-B123-E97BD23929D6}"/>
          </ac:spMkLst>
        </pc:spChg>
        <pc:spChg chg="del">
          <ac:chgData name="Vinny Davies" userId="b3c95d76-c150-4dfb-9197-7b6f01d238ad" providerId="ADAL" clId="{44B94F42-8115-467F-911C-11C6EBB5D11A}" dt="2022-01-14T16:41:06.945" v="7491" actId="478"/>
          <ac:spMkLst>
            <pc:docMk/>
            <pc:sldMk cId="2798174294" sldId="454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16.400" v="7800" actId="478"/>
          <ac:spMkLst>
            <pc:docMk/>
            <pc:sldMk cId="2798174294" sldId="454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4:28.698" v="24759" actId="207"/>
          <ac:spMkLst>
            <pc:docMk/>
            <pc:sldMk cId="2798174294" sldId="454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28.698" v="24759" actId="207"/>
          <ac:spMkLst>
            <pc:docMk/>
            <pc:sldMk cId="2798174294" sldId="454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17.038" v="7801" actId="478"/>
          <ac:spMkLst>
            <pc:docMk/>
            <pc:sldMk cId="2798174294" sldId="454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4:28.698" v="24759" actId="207"/>
          <ac:spMkLst>
            <pc:docMk/>
            <pc:sldMk cId="2798174294" sldId="454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49:09.233" v="8977"/>
          <ac:graphicFrameMkLst>
            <pc:docMk/>
            <pc:sldMk cId="2798174294" sldId="454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34:56.954" v="24767" actId="207"/>
        <pc:sldMkLst>
          <pc:docMk/>
          <pc:sldMk cId="1622886975" sldId="455"/>
        </pc:sldMkLst>
        <pc:spChg chg="mod">
          <ac:chgData name="Vinny Davies" userId="b3c95d76-c150-4dfb-9197-7b6f01d238ad" providerId="ADAL" clId="{44B94F42-8115-467F-911C-11C6EBB5D11A}" dt="2022-01-18T11:56:49.165" v="14096" actId="113"/>
          <ac:spMkLst>
            <pc:docMk/>
            <pc:sldMk cId="1622886975" sldId="455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1:13.151" v="7494"/>
          <ac:spMkLst>
            <pc:docMk/>
            <pc:sldMk cId="1622886975" sldId="455"/>
            <ac:spMk id="21" creationId="{A22B790F-D416-437F-AD70-A6411D41946B}"/>
          </ac:spMkLst>
        </pc:spChg>
        <pc:spChg chg="add mod">
          <ac:chgData name="Vinny Davies" userId="b3c95d76-c150-4dfb-9197-7b6f01d238ad" providerId="ADAL" clId="{44B94F42-8115-467F-911C-11C6EBB5D11A}" dt="2022-01-24T11:34:52.304" v="24766" actId="571"/>
          <ac:spMkLst>
            <pc:docMk/>
            <pc:sldMk cId="1622886975" sldId="455"/>
            <ac:spMk id="21" creationId="{F0B8BBA0-FA6D-4747-9E78-2A4E5CA2A0FD}"/>
          </ac:spMkLst>
        </pc:spChg>
        <pc:spChg chg="add del mod">
          <ac:chgData name="Vinny Davies" userId="b3c95d76-c150-4dfb-9197-7b6f01d238ad" providerId="ADAL" clId="{44B94F42-8115-467F-911C-11C6EBB5D11A}" dt="2022-01-14T16:43:17.999" v="7547" actId="478"/>
          <ac:spMkLst>
            <pc:docMk/>
            <pc:sldMk cId="1622886975" sldId="455"/>
            <ac:spMk id="22" creationId="{4BFB0876-5444-49E0-B96F-98D86440B886}"/>
          </ac:spMkLst>
        </pc:spChg>
        <pc:spChg chg="add mod">
          <ac:chgData name="Vinny Davies" userId="b3c95d76-c150-4dfb-9197-7b6f01d238ad" providerId="ADAL" clId="{44B94F42-8115-467F-911C-11C6EBB5D11A}" dt="2022-01-24T11:34:52.304" v="24766" actId="571"/>
          <ac:spMkLst>
            <pc:docMk/>
            <pc:sldMk cId="1622886975" sldId="455"/>
            <ac:spMk id="22" creationId="{64EC56DE-6D12-4B09-9C56-5E7712874191}"/>
          </ac:spMkLst>
        </pc:spChg>
        <pc:spChg chg="add mod">
          <ac:chgData name="Vinny Davies" userId="b3c95d76-c150-4dfb-9197-7b6f01d238ad" providerId="ADAL" clId="{44B94F42-8115-467F-911C-11C6EBB5D11A}" dt="2022-01-14T17:20:31.876" v="8127" actId="27636"/>
          <ac:spMkLst>
            <pc:docMk/>
            <pc:sldMk cId="1622886975" sldId="455"/>
            <ac:spMk id="23" creationId="{0997F1C7-3667-4B0D-A4FD-F25676BA920E}"/>
          </ac:spMkLst>
        </pc:spChg>
        <pc:spChg chg="del">
          <ac:chgData name="Vinny Davies" userId="b3c95d76-c150-4dfb-9197-7b6f01d238ad" providerId="ADAL" clId="{44B94F42-8115-467F-911C-11C6EBB5D11A}" dt="2022-01-14T16:41:15.064" v="7495" actId="478"/>
          <ac:spMkLst>
            <pc:docMk/>
            <pc:sldMk cId="1622886975" sldId="455"/>
            <ac:spMk id="24" creationId="{052EB7DC-8CB0-452B-A9F9-3ACF0C780F76}"/>
          </ac:spMkLst>
        </pc:spChg>
        <pc:spChg chg="add mod">
          <ac:chgData name="Vinny Davies" userId="b3c95d76-c150-4dfb-9197-7b6f01d238ad" providerId="ADAL" clId="{44B94F42-8115-467F-911C-11C6EBB5D11A}" dt="2022-01-24T11:34:52.304" v="24766" actId="571"/>
          <ac:spMkLst>
            <pc:docMk/>
            <pc:sldMk cId="1622886975" sldId="455"/>
            <ac:spMk id="24" creationId="{687584DD-E5EA-45FD-AD2D-67B40A6F8B32}"/>
          </ac:spMkLst>
        </pc:spChg>
        <pc:spChg chg="add mod">
          <ac:chgData name="Vinny Davies" userId="b3c95d76-c150-4dfb-9197-7b6f01d238ad" providerId="ADAL" clId="{44B94F42-8115-467F-911C-11C6EBB5D11A}" dt="2022-01-24T11:34:56.954" v="24767" actId="207"/>
          <ac:spMkLst>
            <pc:docMk/>
            <pc:sldMk cId="1622886975" sldId="455"/>
            <ac:spMk id="25" creationId="{D1408791-A0F1-4850-847D-BF4ED147621C}"/>
          </ac:spMkLst>
        </pc:spChg>
        <pc:spChg chg="add mod">
          <ac:chgData name="Vinny Davies" userId="b3c95d76-c150-4dfb-9197-7b6f01d238ad" providerId="ADAL" clId="{44B94F42-8115-467F-911C-11C6EBB5D11A}" dt="2022-01-24T11:34:56.954" v="24767" actId="207"/>
          <ac:spMkLst>
            <pc:docMk/>
            <pc:sldMk cId="1622886975" sldId="455"/>
            <ac:spMk id="26" creationId="{96CC8A4F-6909-4ACA-A6CD-636D984AE9FD}"/>
          </ac:spMkLst>
        </pc:spChg>
        <pc:spChg chg="del">
          <ac:chgData name="Vinny Davies" userId="b3c95d76-c150-4dfb-9197-7b6f01d238ad" providerId="ADAL" clId="{44B94F42-8115-467F-911C-11C6EBB5D11A}" dt="2022-01-14T17:04:19.663" v="7802" actId="478"/>
          <ac:spMkLst>
            <pc:docMk/>
            <pc:sldMk cId="1622886975" sldId="455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4:56.954" v="24767" actId="207"/>
          <ac:spMkLst>
            <pc:docMk/>
            <pc:sldMk cId="1622886975" sldId="455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56.954" v="24767" actId="207"/>
          <ac:spMkLst>
            <pc:docMk/>
            <pc:sldMk cId="1622886975" sldId="455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20.243" v="7803" actId="478"/>
          <ac:spMkLst>
            <pc:docMk/>
            <pc:sldMk cId="1622886975" sldId="455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4:56.954" v="24767" actId="207"/>
          <ac:spMkLst>
            <pc:docMk/>
            <pc:sldMk cId="1622886975" sldId="455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1:50.546" v="7978" actId="166"/>
          <ac:grpSpMkLst>
            <pc:docMk/>
            <pc:sldMk cId="1622886975" sldId="455"/>
            <ac:grpSpMk id="111" creationId="{0FCD5253-E8EA-42B2-B55E-BB9A18B2D347}"/>
          </ac:grpSpMkLst>
        </pc:grpChg>
        <pc:graphicFrameChg chg="modGraphic">
          <ac:chgData name="Vinny Davies" userId="b3c95d76-c150-4dfb-9197-7b6f01d238ad" providerId="ADAL" clId="{44B94F42-8115-467F-911C-11C6EBB5D11A}" dt="2022-01-17T10:49:39.464" v="8979"/>
          <ac:graphicFrameMkLst>
            <pc:docMk/>
            <pc:sldMk cId="1622886975" sldId="455"/>
            <ac:graphicFrameMk id="251" creationId="{2D9B9ACC-493C-40F8-9DE2-B1B89A283020}"/>
          </ac:graphicFrameMkLst>
        </pc:graphicFrameChg>
      </pc:sldChg>
      <pc:sldChg chg="addSp delSp modSp del mod">
        <pc:chgData name="Vinny Davies" userId="b3c95d76-c150-4dfb-9197-7b6f01d238ad" providerId="ADAL" clId="{44B94F42-8115-467F-911C-11C6EBB5D11A}" dt="2022-01-27T18:33:58.564" v="26663" actId="47"/>
        <pc:sldMkLst>
          <pc:docMk/>
          <pc:sldMk cId="3164808023" sldId="456"/>
        </pc:sldMkLst>
        <pc:spChg chg="mod">
          <ac:chgData name="Vinny Davies" userId="b3c95d76-c150-4dfb-9197-7b6f01d238ad" providerId="ADAL" clId="{44B94F42-8115-467F-911C-11C6EBB5D11A}" dt="2022-01-18T11:56:51.367" v="14097" actId="113"/>
          <ac:spMkLst>
            <pc:docMk/>
            <pc:sldMk cId="3164808023" sldId="456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7:06:53.231" v="7875" actId="478"/>
          <ac:spMkLst>
            <pc:docMk/>
            <pc:sldMk cId="3164808023" sldId="456"/>
            <ac:spMk id="3" creationId="{0830ACF4-DAD4-481A-A618-FDC80B19BEDE}"/>
          </ac:spMkLst>
        </pc:spChg>
        <pc:spChg chg="del">
          <ac:chgData name="Vinny Davies" userId="b3c95d76-c150-4dfb-9197-7b6f01d238ad" providerId="ADAL" clId="{44B94F42-8115-467F-911C-11C6EBB5D11A}" dt="2022-01-14T16:45:09.109" v="7582" actId="478"/>
          <ac:spMkLst>
            <pc:docMk/>
            <pc:sldMk cId="3164808023" sldId="456"/>
            <ac:spMk id="10" creationId="{A355D437-E0D3-4A7E-A5C6-F66A592B80BA}"/>
          </ac:spMkLst>
        </pc:spChg>
        <pc:spChg chg="del">
          <ac:chgData name="Vinny Davies" userId="b3c95d76-c150-4dfb-9197-7b6f01d238ad" providerId="ADAL" clId="{44B94F42-8115-467F-911C-11C6EBB5D11A}" dt="2022-01-14T16:45:07.954" v="7581" actId="478"/>
          <ac:spMkLst>
            <pc:docMk/>
            <pc:sldMk cId="3164808023" sldId="456"/>
            <ac:spMk id="11" creationId="{7638AE9B-A99A-44F6-B729-01013F7F3A74}"/>
          </ac:spMkLst>
        </pc:spChg>
        <pc:spChg chg="add del mod">
          <ac:chgData name="Vinny Davies" userId="b3c95d76-c150-4dfb-9197-7b6f01d238ad" providerId="ADAL" clId="{44B94F42-8115-467F-911C-11C6EBB5D11A}" dt="2022-01-14T16:43:22.028" v="7549" actId="478"/>
          <ac:spMkLst>
            <pc:docMk/>
            <pc:sldMk cId="3164808023" sldId="456"/>
            <ac:spMk id="12" creationId="{99E0F3AF-F088-4506-A8C6-C127BB7C51DD}"/>
          </ac:spMkLst>
        </pc:spChg>
        <pc:spChg chg="add mod">
          <ac:chgData name="Vinny Davies" userId="b3c95d76-c150-4dfb-9197-7b6f01d238ad" providerId="ADAL" clId="{44B94F42-8115-467F-911C-11C6EBB5D11A}" dt="2022-01-14T17:20:28.413" v="8125" actId="27636"/>
          <ac:spMkLst>
            <pc:docMk/>
            <pc:sldMk cId="3164808023" sldId="456"/>
            <ac:spMk id="13" creationId="{028883F6-486A-4620-B382-D64217C44C84}"/>
          </ac:spMkLst>
        </pc:spChg>
        <pc:spChg chg="add mod">
          <ac:chgData name="Vinny Davies" userId="b3c95d76-c150-4dfb-9197-7b6f01d238ad" providerId="ADAL" clId="{44B94F42-8115-467F-911C-11C6EBB5D11A}" dt="2022-01-24T11:35:04.497" v="24768" actId="207"/>
          <ac:spMkLst>
            <pc:docMk/>
            <pc:sldMk cId="3164808023" sldId="456"/>
            <ac:spMk id="15" creationId="{BD1A75DC-F47C-4E21-B1B9-9F2F2C6B8D56}"/>
          </ac:spMkLst>
        </pc:spChg>
        <pc:spChg chg="add mod">
          <ac:chgData name="Vinny Davies" userId="b3c95d76-c150-4dfb-9197-7b6f01d238ad" providerId="ADAL" clId="{44B94F42-8115-467F-911C-11C6EBB5D11A}" dt="2022-01-24T11:35:09.144" v="24769" actId="207"/>
          <ac:spMkLst>
            <pc:docMk/>
            <pc:sldMk cId="3164808023" sldId="456"/>
            <ac:spMk id="16" creationId="{71776685-8279-4B72-8178-637F939680EF}"/>
          </ac:spMkLst>
        </pc:spChg>
        <pc:spChg chg="add mod">
          <ac:chgData name="Vinny Davies" userId="b3c95d76-c150-4dfb-9197-7b6f01d238ad" providerId="ADAL" clId="{44B94F42-8115-467F-911C-11C6EBB5D11A}" dt="2022-01-14T17:12:10.430" v="7985" actId="1076"/>
          <ac:spMkLst>
            <pc:docMk/>
            <pc:sldMk cId="3164808023" sldId="456"/>
            <ac:spMk id="17" creationId="{CE1CA50C-7DE0-4A4D-BE39-CDDFE9D5E1CE}"/>
          </ac:spMkLst>
        </pc:spChg>
        <pc:spChg chg="del">
          <ac:chgData name="Vinny Davies" userId="b3c95d76-c150-4dfb-9197-7b6f01d238ad" providerId="ADAL" clId="{44B94F42-8115-467F-911C-11C6EBB5D11A}" dt="2022-01-14T16:41:19.249" v="7497" actId="478"/>
          <ac:spMkLst>
            <pc:docMk/>
            <pc:sldMk cId="3164808023" sldId="456"/>
            <ac:spMk id="24" creationId="{052EB7DC-8CB0-452B-A9F9-3ACF0C780F76}"/>
          </ac:spMkLst>
        </pc:spChg>
        <pc:spChg chg="del mod">
          <ac:chgData name="Vinny Davies" userId="b3c95d76-c150-4dfb-9197-7b6f01d238ad" providerId="ADAL" clId="{44B94F42-8115-467F-911C-11C6EBB5D11A}" dt="2022-01-14T17:04:22.213" v="7804" actId="478"/>
          <ac:spMkLst>
            <pc:docMk/>
            <pc:sldMk cId="3164808023" sldId="456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5:04.497" v="24768" actId="207"/>
          <ac:spMkLst>
            <pc:docMk/>
            <pc:sldMk cId="3164808023" sldId="456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5:04.497" v="24768" actId="207"/>
          <ac:spMkLst>
            <pc:docMk/>
            <pc:sldMk cId="3164808023" sldId="456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22.846" v="7805" actId="478"/>
          <ac:spMkLst>
            <pc:docMk/>
            <pc:sldMk cId="3164808023" sldId="456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5:04.497" v="24768" actId="207"/>
          <ac:spMkLst>
            <pc:docMk/>
            <pc:sldMk cId="3164808023" sldId="456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49:48.577" v="8980"/>
          <ac:graphicFrameMkLst>
            <pc:docMk/>
            <pc:sldMk cId="3164808023" sldId="456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38:39.269" v="24993" actId="207"/>
        <pc:sldMkLst>
          <pc:docMk/>
          <pc:sldMk cId="1416728924" sldId="457"/>
        </pc:sldMkLst>
        <pc:spChg chg="mod">
          <ac:chgData name="Vinny Davies" userId="b3c95d76-c150-4dfb-9197-7b6f01d238ad" providerId="ADAL" clId="{44B94F42-8115-467F-911C-11C6EBB5D11A}" dt="2022-01-18T11:56:55.422" v="14099" actId="113"/>
          <ac:spMkLst>
            <pc:docMk/>
            <pc:sldMk cId="1416728924" sldId="457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25.742" v="7551" actId="478"/>
          <ac:spMkLst>
            <pc:docMk/>
            <pc:sldMk cId="1416728924" sldId="457"/>
            <ac:spMk id="21" creationId="{C4C7758B-9CB7-4DD6-9F55-29BFBD9B7970}"/>
          </ac:spMkLst>
        </pc:spChg>
        <pc:spChg chg="add mod">
          <ac:chgData name="Vinny Davies" userId="b3c95d76-c150-4dfb-9197-7b6f01d238ad" providerId="ADAL" clId="{44B94F42-8115-467F-911C-11C6EBB5D11A}" dt="2022-01-14T17:20:24.603" v="8123" actId="27636"/>
          <ac:spMkLst>
            <pc:docMk/>
            <pc:sldMk cId="1416728924" sldId="457"/>
            <ac:spMk id="22" creationId="{BEADF948-DD55-4080-AB55-451A27EE720D}"/>
          </ac:spMkLst>
        </pc:spChg>
        <pc:spChg chg="add del mod">
          <ac:chgData name="Vinny Davies" userId="b3c95d76-c150-4dfb-9197-7b6f01d238ad" providerId="ADAL" clId="{44B94F42-8115-467F-911C-11C6EBB5D11A}" dt="2022-01-14T17:06:50.690" v="7874" actId="478"/>
          <ac:spMkLst>
            <pc:docMk/>
            <pc:sldMk cId="1416728924" sldId="457"/>
            <ac:spMk id="23" creationId="{BEF2055C-2723-4790-849C-0A8CC3011D0E}"/>
          </ac:spMkLst>
        </pc:spChg>
        <pc:spChg chg="del">
          <ac:chgData name="Vinny Davies" userId="b3c95d76-c150-4dfb-9197-7b6f01d238ad" providerId="ADAL" clId="{44B94F42-8115-467F-911C-11C6EBB5D11A}" dt="2022-01-14T16:41:23.094" v="7499" actId="478"/>
          <ac:spMkLst>
            <pc:docMk/>
            <pc:sldMk cId="1416728924" sldId="457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6:47:33.055" v="7602"/>
          <ac:spMkLst>
            <pc:docMk/>
            <pc:sldMk cId="1416728924" sldId="457"/>
            <ac:spMk id="25" creationId="{62C9811E-0AB7-4709-A658-6CC44F886B42}"/>
          </ac:spMkLst>
        </pc:spChg>
        <pc:spChg chg="add mod">
          <ac:chgData name="Vinny Davies" userId="b3c95d76-c150-4dfb-9197-7b6f01d238ad" providerId="ADAL" clId="{44B94F42-8115-467F-911C-11C6EBB5D11A}" dt="2022-01-24T11:38:39.269" v="24993" actId="207"/>
          <ac:spMkLst>
            <pc:docMk/>
            <pc:sldMk cId="1416728924" sldId="457"/>
            <ac:spMk id="26" creationId="{EE0BEC78-E157-4C12-A571-3BE3CA971877}"/>
          </ac:spMkLst>
        </pc:spChg>
        <pc:spChg chg="add mod">
          <ac:chgData name="Vinny Davies" userId="b3c95d76-c150-4dfb-9197-7b6f01d238ad" providerId="ADAL" clId="{44B94F42-8115-467F-911C-11C6EBB5D11A}" dt="2022-01-24T11:38:33.815" v="24992" actId="207"/>
          <ac:spMkLst>
            <pc:docMk/>
            <pc:sldMk cId="1416728924" sldId="457"/>
            <ac:spMk id="27" creationId="{139CBA36-DB58-41A6-AF46-177A55190747}"/>
          </ac:spMkLst>
        </pc:spChg>
        <pc:spChg chg="add del mod">
          <ac:chgData name="Vinny Davies" userId="b3c95d76-c150-4dfb-9197-7b6f01d238ad" providerId="ADAL" clId="{44B94F42-8115-467F-911C-11C6EBB5D11A}" dt="2022-01-14T17:12:01.078" v="7983"/>
          <ac:spMkLst>
            <pc:docMk/>
            <pc:sldMk cId="1416728924" sldId="457"/>
            <ac:spMk id="28" creationId="{E2D8460D-09A3-40F5-83C8-4B1EF745C44D}"/>
          </ac:spMkLst>
        </pc:spChg>
        <pc:spChg chg="add mod">
          <ac:chgData name="Vinny Davies" userId="b3c95d76-c150-4dfb-9197-7b6f01d238ad" providerId="ADAL" clId="{44B94F42-8115-467F-911C-11C6EBB5D11A}" dt="2022-01-14T17:16:14.543" v="8029"/>
          <ac:spMkLst>
            <pc:docMk/>
            <pc:sldMk cId="1416728924" sldId="457"/>
            <ac:spMk id="29" creationId="{EB442452-BC6A-49F2-9B73-F2CF19CC571C}"/>
          </ac:spMkLst>
        </pc:spChg>
        <pc:spChg chg="del">
          <ac:chgData name="Vinny Davies" userId="b3c95d76-c150-4dfb-9197-7b6f01d238ad" providerId="ADAL" clId="{44B94F42-8115-467F-911C-11C6EBB5D11A}" dt="2022-01-14T17:04:24.766" v="7806" actId="478"/>
          <ac:spMkLst>
            <pc:docMk/>
            <pc:sldMk cId="1416728924" sldId="457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8:39.269" v="24993" actId="207"/>
          <ac:spMkLst>
            <pc:docMk/>
            <pc:sldMk cId="1416728924" sldId="457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8:39.269" v="24993" actId="207"/>
          <ac:spMkLst>
            <pc:docMk/>
            <pc:sldMk cId="1416728924" sldId="457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25.509" v="7807" actId="478"/>
          <ac:spMkLst>
            <pc:docMk/>
            <pc:sldMk cId="1416728924" sldId="457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8:39.269" v="24993" actId="207"/>
          <ac:spMkLst>
            <pc:docMk/>
            <pc:sldMk cId="1416728924" sldId="457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2:22.191" v="7986" actId="166"/>
          <ac:grpSpMkLst>
            <pc:docMk/>
            <pc:sldMk cId="1416728924" sldId="457"/>
            <ac:grpSpMk id="34" creationId="{9F204D73-56A1-4B33-9169-5BCF38119B0F}"/>
          </ac:grpSpMkLst>
        </pc:grpChg>
        <pc:graphicFrameChg chg="modGraphic">
          <ac:chgData name="Vinny Davies" userId="b3c95d76-c150-4dfb-9197-7b6f01d238ad" providerId="ADAL" clId="{44B94F42-8115-467F-911C-11C6EBB5D11A}" dt="2022-01-17T10:50:07.660" v="8982"/>
          <ac:graphicFrameMkLst>
            <pc:docMk/>
            <pc:sldMk cId="1416728924" sldId="457"/>
            <ac:graphicFrameMk id="251" creationId="{2D9B9ACC-493C-40F8-9DE2-B1B89A283020}"/>
          </ac:graphicFrameMkLst>
        </pc:graphicFrameChg>
      </pc:sldChg>
      <pc:sldChg chg="addSp delSp modSp del mod">
        <pc:chgData name="Vinny Davies" userId="b3c95d76-c150-4dfb-9197-7b6f01d238ad" providerId="ADAL" clId="{44B94F42-8115-467F-911C-11C6EBB5D11A}" dt="2022-01-27T18:34:19.930" v="26670" actId="47"/>
        <pc:sldMkLst>
          <pc:docMk/>
          <pc:sldMk cId="1269132719" sldId="458"/>
        </pc:sldMkLst>
        <pc:spChg chg="mod">
          <ac:chgData name="Vinny Davies" userId="b3c95d76-c150-4dfb-9197-7b6f01d238ad" providerId="ADAL" clId="{44B94F42-8115-467F-911C-11C6EBB5D11A}" dt="2022-01-18T11:56:57.389" v="14100" actId="113"/>
          <ac:spMkLst>
            <pc:docMk/>
            <pc:sldMk cId="1269132719" sldId="458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6:46:15.993" v="7589" actId="478"/>
          <ac:spMkLst>
            <pc:docMk/>
            <pc:sldMk cId="1269132719" sldId="458"/>
            <ac:spMk id="10" creationId="{87966C16-A2A1-4DC2-A75C-8C95E2DAE1BD}"/>
          </ac:spMkLst>
        </pc:spChg>
        <pc:spChg chg="del">
          <ac:chgData name="Vinny Davies" userId="b3c95d76-c150-4dfb-9197-7b6f01d238ad" providerId="ADAL" clId="{44B94F42-8115-467F-911C-11C6EBB5D11A}" dt="2022-01-14T16:46:16.615" v="7590" actId="478"/>
          <ac:spMkLst>
            <pc:docMk/>
            <pc:sldMk cId="1269132719" sldId="458"/>
            <ac:spMk id="11" creationId="{5928F706-30E6-43E0-93F6-8DB4BC238F09}"/>
          </ac:spMkLst>
        </pc:spChg>
        <pc:spChg chg="add del mod">
          <ac:chgData name="Vinny Davies" userId="b3c95d76-c150-4dfb-9197-7b6f01d238ad" providerId="ADAL" clId="{44B94F42-8115-467F-911C-11C6EBB5D11A}" dt="2022-01-14T16:43:30.174" v="7553" actId="478"/>
          <ac:spMkLst>
            <pc:docMk/>
            <pc:sldMk cId="1269132719" sldId="458"/>
            <ac:spMk id="12" creationId="{3786E094-5637-4540-BB31-B058AEDFEBC0}"/>
          </ac:spMkLst>
        </pc:spChg>
        <pc:spChg chg="add mod">
          <ac:chgData name="Vinny Davies" userId="b3c95d76-c150-4dfb-9197-7b6f01d238ad" providerId="ADAL" clId="{44B94F42-8115-467F-911C-11C6EBB5D11A}" dt="2022-01-14T17:20:21.636" v="8121" actId="27636"/>
          <ac:spMkLst>
            <pc:docMk/>
            <pc:sldMk cId="1269132719" sldId="458"/>
            <ac:spMk id="13" creationId="{F48ADE4F-9071-4A2A-B06A-BC1AFE3F0797}"/>
          </ac:spMkLst>
        </pc:spChg>
        <pc:spChg chg="add mod">
          <ac:chgData name="Vinny Davies" userId="b3c95d76-c150-4dfb-9197-7b6f01d238ad" providerId="ADAL" clId="{44B94F42-8115-467F-911C-11C6EBB5D11A}" dt="2022-01-14T17:11:56.173" v="7981" actId="1035"/>
          <ac:spMkLst>
            <pc:docMk/>
            <pc:sldMk cId="1269132719" sldId="458"/>
            <ac:spMk id="14" creationId="{5F35AE94-55DA-45DD-AF7F-B37DFCFCB405}"/>
          </ac:spMkLst>
        </pc:spChg>
        <pc:spChg chg="add del mod">
          <ac:chgData name="Vinny Davies" userId="b3c95d76-c150-4dfb-9197-7b6f01d238ad" providerId="ADAL" clId="{44B94F42-8115-467F-911C-11C6EBB5D11A}" dt="2022-01-14T17:06:41.702" v="7872" actId="478"/>
          <ac:spMkLst>
            <pc:docMk/>
            <pc:sldMk cId="1269132719" sldId="458"/>
            <ac:spMk id="15" creationId="{3D7F5BC3-2123-4E80-BFD4-F0AAFCF7FD8A}"/>
          </ac:spMkLst>
        </pc:spChg>
        <pc:spChg chg="add mod">
          <ac:chgData name="Vinny Davies" userId="b3c95d76-c150-4dfb-9197-7b6f01d238ad" providerId="ADAL" clId="{44B94F42-8115-467F-911C-11C6EBB5D11A}" dt="2022-01-24T11:38:55.036" v="24997" actId="207"/>
          <ac:spMkLst>
            <pc:docMk/>
            <pc:sldMk cId="1269132719" sldId="458"/>
            <ac:spMk id="16" creationId="{5B8A38F9-15D9-4089-A9AC-451E73E694E3}"/>
          </ac:spMkLst>
        </pc:spChg>
        <pc:spChg chg="add mod">
          <ac:chgData name="Vinny Davies" userId="b3c95d76-c150-4dfb-9197-7b6f01d238ad" providerId="ADAL" clId="{44B94F42-8115-467F-911C-11C6EBB5D11A}" dt="2022-01-24T11:38:45.069" v="24994" actId="207"/>
          <ac:spMkLst>
            <pc:docMk/>
            <pc:sldMk cId="1269132719" sldId="458"/>
            <ac:spMk id="17" creationId="{01C2342A-4844-4F68-8C77-26199D4BEA88}"/>
          </ac:spMkLst>
        </pc:spChg>
        <pc:spChg chg="add mod">
          <ac:chgData name="Vinny Davies" userId="b3c95d76-c150-4dfb-9197-7b6f01d238ad" providerId="ADAL" clId="{44B94F42-8115-467F-911C-11C6EBB5D11A}" dt="2022-01-14T17:12:24.132" v="7987"/>
          <ac:spMkLst>
            <pc:docMk/>
            <pc:sldMk cId="1269132719" sldId="458"/>
            <ac:spMk id="18" creationId="{7371B344-0329-4F72-9D82-F184B4D1A57B}"/>
          </ac:spMkLst>
        </pc:spChg>
        <pc:spChg chg="del">
          <ac:chgData name="Vinny Davies" userId="b3c95d76-c150-4dfb-9197-7b6f01d238ad" providerId="ADAL" clId="{44B94F42-8115-467F-911C-11C6EBB5D11A}" dt="2022-01-14T16:41:29.011" v="7501" actId="478"/>
          <ac:spMkLst>
            <pc:docMk/>
            <pc:sldMk cId="1269132719" sldId="458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27.685" v="7808" actId="478"/>
          <ac:spMkLst>
            <pc:docMk/>
            <pc:sldMk cId="1269132719" sldId="458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38:55.036" v="24997" actId="207"/>
          <ac:spMkLst>
            <pc:docMk/>
            <pc:sldMk cId="1269132719" sldId="458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8:55.036" v="24997" actId="207"/>
          <ac:spMkLst>
            <pc:docMk/>
            <pc:sldMk cId="1269132719" sldId="458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28.567" v="7809" actId="478"/>
          <ac:spMkLst>
            <pc:docMk/>
            <pc:sldMk cId="1269132719" sldId="458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38:55.036" v="24997" actId="207"/>
          <ac:spMkLst>
            <pc:docMk/>
            <pc:sldMk cId="1269132719" sldId="458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0:14.946" v="8983"/>
          <ac:graphicFrameMkLst>
            <pc:docMk/>
            <pc:sldMk cId="1269132719" sldId="458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0:51.421" v="25002" actId="207"/>
        <pc:sldMkLst>
          <pc:docMk/>
          <pc:sldMk cId="1011764877" sldId="459"/>
        </pc:sldMkLst>
        <pc:spChg chg="mod">
          <ac:chgData name="Vinny Davies" userId="b3c95d76-c150-4dfb-9197-7b6f01d238ad" providerId="ADAL" clId="{44B94F42-8115-467F-911C-11C6EBB5D11A}" dt="2022-01-18T11:57:04.911" v="14102" actId="113"/>
          <ac:spMkLst>
            <pc:docMk/>
            <pc:sldMk cId="1011764877" sldId="459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33.672" v="7555" actId="478"/>
          <ac:spMkLst>
            <pc:docMk/>
            <pc:sldMk cId="1011764877" sldId="459"/>
            <ac:spMk id="21" creationId="{F952B8AF-9CEF-48E5-8E82-DD34FC0344C5}"/>
          </ac:spMkLst>
        </pc:spChg>
        <pc:spChg chg="add mod">
          <ac:chgData name="Vinny Davies" userId="b3c95d76-c150-4dfb-9197-7b6f01d238ad" providerId="ADAL" clId="{44B94F42-8115-467F-911C-11C6EBB5D11A}" dt="2022-01-14T17:20:16.835" v="8119" actId="27636"/>
          <ac:spMkLst>
            <pc:docMk/>
            <pc:sldMk cId="1011764877" sldId="459"/>
            <ac:spMk id="22" creationId="{6FC9BF1F-277A-42FB-B79B-79FFE0DAC109}"/>
          </ac:spMkLst>
        </pc:spChg>
        <pc:spChg chg="add del mod">
          <ac:chgData name="Vinny Davies" userId="b3c95d76-c150-4dfb-9197-7b6f01d238ad" providerId="ADAL" clId="{44B94F42-8115-467F-911C-11C6EBB5D11A}" dt="2022-01-14T17:06:38.255" v="7871" actId="478"/>
          <ac:spMkLst>
            <pc:docMk/>
            <pc:sldMk cId="1011764877" sldId="459"/>
            <ac:spMk id="23" creationId="{53A50FF0-7B7C-4073-8BF6-4BCC20BC7A13}"/>
          </ac:spMkLst>
        </pc:spChg>
        <pc:spChg chg="add mod">
          <ac:chgData name="Vinny Davies" userId="b3c95d76-c150-4dfb-9197-7b6f01d238ad" providerId="ADAL" clId="{44B94F42-8115-467F-911C-11C6EBB5D11A}" dt="2022-01-24T11:40:48.712" v="25001" actId="571"/>
          <ac:spMkLst>
            <pc:docMk/>
            <pc:sldMk cId="1011764877" sldId="459"/>
            <ac:spMk id="23" creationId="{6203385F-2752-4B8E-8D86-E06FB22FD2AD}"/>
          </ac:spMkLst>
        </pc:spChg>
        <pc:spChg chg="del">
          <ac:chgData name="Vinny Davies" userId="b3c95d76-c150-4dfb-9197-7b6f01d238ad" providerId="ADAL" clId="{44B94F42-8115-467F-911C-11C6EBB5D11A}" dt="2022-01-14T16:41:32.751" v="7503" actId="478"/>
          <ac:spMkLst>
            <pc:docMk/>
            <pc:sldMk cId="1011764877" sldId="459"/>
            <ac:spMk id="24" creationId="{052EB7DC-8CB0-452B-A9F9-3ACF0C780F76}"/>
          </ac:spMkLst>
        </pc:spChg>
        <pc:spChg chg="add mod">
          <ac:chgData name="Vinny Davies" userId="b3c95d76-c150-4dfb-9197-7b6f01d238ad" providerId="ADAL" clId="{44B94F42-8115-467F-911C-11C6EBB5D11A}" dt="2022-01-24T11:40:48.712" v="25001" actId="571"/>
          <ac:spMkLst>
            <pc:docMk/>
            <pc:sldMk cId="1011764877" sldId="459"/>
            <ac:spMk id="24" creationId="{5C13B4E0-8860-46D6-B895-915E697F3F1E}"/>
          </ac:spMkLst>
        </pc:spChg>
        <pc:spChg chg="add mod">
          <ac:chgData name="Vinny Davies" userId="b3c95d76-c150-4dfb-9197-7b6f01d238ad" providerId="ADAL" clId="{44B94F42-8115-467F-911C-11C6EBB5D11A}" dt="2022-01-14T16:47:37.046" v="7603"/>
          <ac:spMkLst>
            <pc:docMk/>
            <pc:sldMk cId="1011764877" sldId="459"/>
            <ac:spMk id="25" creationId="{3A8D0E08-F49A-408E-AC24-E98BD4D7B0C3}"/>
          </ac:spMkLst>
        </pc:spChg>
        <pc:spChg chg="add mod">
          <ac:chgData name="Vinny Davies" userId="b3c95d76-c150-4dfb-9197-7b6f01d238ad" providerId="ADAL" clId="{44B94F42-8115-467F-911C-11C6EBB5D11A}" dt="2022-01-24T11:40:51.421" v="25002" actId="207"/>
          <ac:spMkLst>
            <pc:docMk/>
            <pc:sldMk cId="1011764877" sldId="459"/>
            <ac:spMk id="26" creationId="{3DC038FA-95F4-46FC-ADE5-4DDDE19520C2}"/>
          </ac:spMkLst>
        </pc:spChg>
        <pc:spChg chg="add mod">
          <ac:chgData name="Vinny Davies" userId="b3c95d76-c150-4dfb-9197-7b6f01d238ad" providerId="ADAL" clId="{44B94F42-8115-467F-911C-11C6EBB5D11A}" dt="2022-01-24T11:40:45.493" v="24999" actId="207"/>
          <ac:spMkLst>
            <pc:docMk/>
            <pc:sldMk cId="1011764877" sldId="459"/>
            <ac:spMk id="27" creationId="{72A8F5BF-87B8-44E4-A5AD-850D1AB1C0AA}"/>
          </ac:spMkLst>
        </pc:spChg>
        <pc:spChg chg="add mod">
          <ac:chgData name="Vinny Davies" userId="b3c95d76-c150-4dfb-9197-7b6f01d238ad" providerId="ADAL" clId="{44B94F42-8115-467F-911C-11C6EBB5D11A}" dt="2022-01-14T17:12:28.796" v="7988"/>
          <ac:spMkLst>
            <pc:docMk/>
            <pc:sldMk cId="1011764877" sldId="459"/>
            <ac:spMk id="28" creationId="{B49122A4-6FE7-4A74-889F-32320CBE65B7}"/>
          </ac:spMkLst>
        </pc:spChg>
        <pc:spChg chg="add mod">
          <ac:chgData name="Vinny Davies" userId="b3c95d76-c150-4dfb-9197-7b6f01d238ad" providerId="ADAL" clId="{44B94F42-8115-467F-911C-11C6EBB5D11A}" dt="2022-01-24T11:40:48.712" v="25001" actId="571"/>
          <ac:spMkLst>
            <pc:docMk/>
            <pc:sldMk cId="1011764877" sldId="459"/>
            <ac:spMk id="29" creationId="{9923EC6D-B4E7-4CA5-A875-9719CB225D26}"/>
          </ac:spMkLst>
        </pc:spChg>
        <pc:spChg chg="del">
          <ac:chgData name="Vinny Davies" userId="b3c95d76-c150-4dfb-9197-7b6f01d238ad" providerId="ADAL" clId="{44B94F42-8115-467F-911C-11C6EBB5D11A}" dt="2022-01-14T17:04:31.120" v="7810" actId="478"/>
          <ac:spMkLst>
            <pc:docMk/>
            <pc:sldMk cId="1011764877" sldId="459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0:51.421" v="25002" actId="207"/>
          <ac:spMkLst>
            <pc:docMk/>
            <pc:sldMk cId="1011764877" sldId="459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0:51.421" v="25002" actId="207"/>
          <ac:spMkLst>
            <pc:docMk/>
            <pc:sldMk cId="1011764877" sldId="459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31.919" v="7811" actId="478"/>
          <ac:spMkLst>
            <pc:docMk/>
            <pc:sldMk cId="1011764877" sldId="459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0:51.421" v="25002" actId="207"/>
          <ac:spMkLst>
            <pc:docMk/>
            <pc:sldMk cId="1011764877" sldId="459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2:32.781" v="7989" actId="166"/>
          <ac:grpSpMkLst>
            <pc:docMk/>
            <pc:sldMk cId="1011764877" sldId="459"/>
            <ac:grpSpMk id="45" creationId="{F6CE23A0-51FC-4C51-80E3-6516E9BB34DA}"/>
          </ac:grpSpMkLst>
        </pc:grpChg>
        <pc:graphicFrameChg chg="modGraphic">
          <ac:chgData name="Vinny Davies" userId="b3c95d76-c150-4dfb-9197-7b6f01d238ad" providerId="ADAL" clId="{44B94F42-8115-467F-911C-11C6EBB5D11A}" dt="2022-01-17T10:50:57.388" v="8988"/>
          <ac:graphicFrameMkLst>
            <pc:docMk/>
            <pc:sldMk cId="1011764877" sldId="459"/>
            <ac:graphicFrameMk id="251" creationId="{2D9B9ACC-493C-40F8-9DE2-B1B89A283020}"/>
          </ac:graphicFrameMkLst>
        </pc:graphicFrameChg>
      </pc:sldChg>
      <pc:sldChg chg="addSp delSp modSp del mod">
        <pc:chgData name="Vinny Davies" userId="b3c95d76-c150-4dfb-9197-7b6f01d238ad" providerId="ADAL" clId="{44B94F42-8115-467F-911C-11C6EBB5D11A}" dt="2022-01-27T18:34:35.434" v="26676" actId="47"/>
        <pc:sldMkLst>
          <pc:docMk/>
          <pc:sldMk cId="579733574" sldId="460"/>
        </pc:sldMkLst>
        <pc:spChg chg="mod">
          <ac:chgData name="Vinny Davies" userId="b3c95d76-c150-4dfb-9197-7b6f01d238ad" providerId="ADAL" clId="{44B94F42-8115-467F-911C-11C6EBB5D11A}" dt="2022-01-18T11:57:07.357" v="14103" actId="113"/>
          <ac:spMkLst>
            <pc:docMk/>
            <pc:sldMk cId="579733574" sldId="460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7:06:36.354" v="7870" actId="478"/>
          <ac:spMkLst>
            <pc:docMk/>
            <pc:sldMk cId="579733574" sldId="460"/>
            <ac:spMk id="10" creationId="{C209196B-BE8A-41BC-B5CF-A228FA4FD979}"/>
          </ac:spMkLst>
        </pc:spChg>
        <pc:spChg chg="mod">
          <ac:chgData name="Vinny Davies" userId="b3c95d76-c150-4dfb-9197-7b6f01d238ad" providerId="ADAL" clId="{44B94F42-8115-467F-911C-11C6EBB5D11A}" dt="2022-01-24T11:41:11.247" v="25005" actId="207"/>
          <ac:spMkLst>
            <pc:docMk/>
            <pc:sldMk cId="579733574" sldId="460"/>
            <ac:spMk id="11" creationId="{A2E2C336-226F-4211-A22F-B79A622969FD}"/>
          </ac:spMkLst>
        </pc:spChg>
        <pc:spChg chg="mod">
          <ac:chgData name="Vinny Davies" userId="b3c95d76-c150-4dfb-9197-7b6f01d238ad" providerId="ADAL" clId="{44B94F42-8115-467F-911C-11C6EBB5D11A}" dt="2022-01-24T11:41:11.247" v="25005" actId="207"/>
          <ac:spMkLst>
            <pc:docMk/>
            <pc:sldMk cId="579733574" sldId="460"/>
            <ac:spMk id="12" creationId="{E0CB9FB9-FC52-4E09-9101-EE90D1C6921F}"/>
          </ac:spMkLst>
        </pc:spChg>
        <pc:spChg chg="add del mod">
          <ac:chgData name="Vinny Davies" userId="b3c95d76-c150-4dfb-9197-7b6f01d238ad" providerId="ADAL" clId="{44B94F42-8115-467F-911C-11C6EBB5D11A}" dt="2022-01-14T16:43:37.166" v="7557" actId="478"/>
          <ac:spMkLst>
            <pc:docMk/>
            <pc:sldMk cId="579733574" sldId="460"/>
            <ac:spMk id="13" creationId="{46BBC4FC-2AA7-480A-9C4A-C1D0F14C54F5}"/>
          </ac:spMkLst>
        </pc:spChg>
        <pc:spChg chg="add mod">
          <ac:chgData name="Vinny Davies" userId="b3c95d76-c150-4dfb-9197-7b6f01d238ad" providerId="ADAL" clId="{44B94F42-8115-467F-911C-11C6EBB5D11A}" dt="2022-01-14T17:20:12.217" v="8117" actId="27636"/>
          <ac:spMkLst>
            <pc:docMk/>
            <pc:sldMk cId="579733574" sldId="460"/>
            <ac:spMk id="14" creationId="{3BF64719-4BDE-4BFB-AA15-D9F3000E3FC0}"/>
          </ac:spMkLst>
        </pc:spChg>
        <pc:spChg chg="add mod">
          <ac:chgData name="Vinny Davies" userId="b3c95d76-c150-4dfb-9197-7b6f01d238ad" providerId="ADAL" clId="{44B94F42-8115-467F-911C-11C6EBB5D11A}" dt="2022-01-14T16:46:56.502" v="7596"/>
          <ac:spMkLst>
            <pc:docMk/>
            <pc:sldMk cId="579733574" sldId="460"/>
            <ac:spMk id="15" creationId="{394F339D-6917-47D0-8E3C-3FB2351A8A3B}"/>
          </ac:spMkLst>
        </pc:spChg>
        <pc:spChg chg="add del mod">
          <ac:chgData name="Vinny Davies" userId="b3c95d76-c150-4dfb-9197-7b6f01d238ad" providerId="ADAL" clId="{44B94F42-8115-467F-911C-11C6EBB5D11A}" dt="2022-01-14T17:06:35.838" v="7869" actId="478"/>
          <ac:spMkLst>
            <pc:docMk/>
            <pc:sldMk cId="579733574" sldId="460"/>
            <ac:spMk id="16" creationId="{39CAA3D6-529E-4E93-BE38-FC4651A9BFAB}"/>
          </ac:spMkLst>
        </pc:spChg>
        <pc:spChg chg="add mod">
          <ac:chgData name="Vinny Davies" userId="b3c95d76-c150-4dfb-9197-7b6f01d238ad" providerId="ADAL" clId="{44B94F42-8115-467F-911C-11C6EBB5D11A}" dt="2022-01-24T11:41:03.255" v="25004" actId="207"/>
          <ac:spMkLst>
            <pc:docMk/>
            <pc:sldMk cId="579733574" sldId="460"/>
            <ac:spMk id="17" creationId="{8943C785-18BA-4D2F-B78F-9879988224C5}"/>
          </ac:spMkLst>
        </pc:spChg>
        <pc:spChg chg="add mod">
          <ac:chgData name="Vinny Davies" userId="b3c95d76-c150-4dfb-9197-7b6f01d238ad" providerId="ADAL" clId="{44B94F42-8115-467F-911C-11C6EBB5D11A}" dt="2022-01-24T11:40:57.243" v="25003" actId="207"/>
          <ac:spMkLst>
            <pc:docMk/>
            <pc:sldMk cId="579733574" sldId="460"/>
            <ac:spMk id="18" creationId="{08FE2F95-02DB-4FD6-8B92-5DBAB0E97F6B}"/>
          </ac:spMkLst>
        </pc:spChg>
        <pc:spChg chg="add mod">
          <ac:chgData name="Vinny Davies" userId="b3c95d76-c150-4dfb-9197-7b6f01d238ad" providerId="ADAL" clId="{44B94F42-8115-467F-911C-11C6EBB5D11A}" dt="2022-01-14T17:12:36.661" v="7990"/>
          <ac:spMkLst>
            <pc:docMk/>
            <pc:sldMk cId="579733574" sldId="460"/>
            <ac:spMk id="19" creationId="{1421EF7C-AAAF-4BDF-8F9E-2BBFBCD0D2C3}"/>
          </ac:spMkLst>
        </pc:spChg>
        <pc:spChg chg="add mod">
          <ac:chgData name="Vinny Davies" userId="b3c95d76-c150-4dfb-9197-7b6f01d238ad" providerId="ADAL" clId="{44B94F42-8115-467F-911C-11C6EBB5D11A}" dt="2022-01-24T11:41:11.247" v="25005" actId="207"/>
          <ac:spMkLst>
            <pc:docMk/>
            <pc:sldMk cId="579733574" sldId="460"/>
            <ac:spMk id="20" creationId="{E3961A86-797F-4969-85EA-02462779BC2F}"/>
          </ac:spMkLst>
        </pc:spChg>
        <pc:spChg chg="add del mod">
          <ac:chgData name="Vinny Davies" userId="b3c95d76-c150-4dfb-9197-7b6f01d238ad" providerId="ADAL" clId="{44B94F42-8115-467F-911C-11C6EBB5D11A}" dt="2022-01-14T17:32:32.246" v="8854" actId="478"/>
          <ac:spMkLst>
            <pc:docMk/>
            <pc:sldMk cId="579733574" sldId="460"/>
            <ac:spMk id="21" creationId="{DE34BC00-A51C-43F0-8047-3C397F6AE240}"/>
          </ac:spMkLst>
        </pc:spChg>
        <pc:spChg chg="add del mod">
          <ac:chgData name="Vinny Davies" userId="b3c95d76-c150-4dfb-9197-7b6f01d238ad" providerId="ADAL" clId="{44B94F42-8115-467F-911C-11C6EBB5D11A}" dt="2022-01-14T17:32:34.865" v="8856" actId="478"/>
          <ac:spMkLst>
            <pc:docMk/>
            <pc:sldMk cId="579733574" sldId="460"/>
            <ac:spMk id="23" creationId="{1F136BB0-5B7D-430B-874C-12EDD9C10778}"/>
          </ac:spMkLst>
        </pc:spChg>
        <pc:spChg chg="del">
          <ac:chgData name="Vinny Davies" userId="b3c95d76-c150-4dfb-9197-7b6f01d238ad" providerId="ADAL" clId="{44B94F42-8115-467F-911C-11C6EBB5D11A}" dt="2022-01-14T16:41:35.939" v="7505" actId="478"/>
          <ac:spMkLst>
            <pc:docMk/>
            <pc:sldMk cId="579733574" sldId="460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34.085" v="7812" actId="478"/>
          <ac:spMkLst>
            <pc:docMk/>
            <pc:sldMk cId="579733574" sldId="460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1:03.255" v="25004" actId="207"/>
          <ac:spMkLst>
            <pc:docMk/>
            <pc:sldMk cId="579733574" sldId="46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1:03.255" v="25004" actId="207"/>
          <ac:spMkLst>
            <pc:docMk/>
            <pc:sldMk cId="579733574" sldId="460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34.889" v="7813" actId="478"/>
          <ac:spMkLst>
            <pc:docMk/>
            <pc:sldMk cId="579733574" sldId="460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1:03.255" v="25004" actId="207"/>
          <ac:spMkLst>
            <pc:docMk/>
            <pc:sldMk cId="579733574" sldId="460"/>
            <ac:spMk id="256" creationId="{E4CA636A-0240-4D76-A7E5-9F7894525B53}"/>
          </ac:spMkLst>
        </pc:spChg>
        <pc:graphicFrameChg chg="mod modGraphic">
          <ac:chgData name="Vinny Davies" userId="b3c95d76-c150-4dfb-9197-7b6f01d238ad" providerId="ADAL" clId="{44B94F42-8115-467F-911C-11C6EBB5D11A}" dt="2022-01-17T10:51:03.388" v="8989"/>
          <ac:graphicFrameMkLst>
            <pc:docMk/>
            <pc:sldMk cId="579733574" sldId="460"/>
            <ac:graphicFrameMk id="251" creationId="{2D9B9ACC-493C-40F8-9DE2-B1B89A283020}"/>
          </ac:graphicFrameMkLst>
        </pc:graphicFrameChg>
        <pc:cxnChg chg="add del mod">
          <ac:chgData name="Vinny Davies" userId="b3c95d76-c150-4dfb-9197-7b6f01d238ad" providerId="ADAL" clId="{44B94F42-8115-467F-911C-11C6EBB5D11A}" dt="2022-01-14T17:32:33.710" v="8855" actId="478"/>
          <ac:cxnSpMkLst>
            <pc:docMk/>
            <pc:sldMk cId="579733574" sldId="460"/>
            <ac:cxnSpMk id="22" creationId="{5C4CE145-B5B2-4D46-BCD1-F69530069E24}"/>
          </ac:cxnSpMkLst>
        </pc:cxnChg>
      </pc:sldChg>
      <pc:sldChg chg="addSp delSp modSp mod">
        <pc:chgData name="Vinny Davies" userId="b3c95d76-c150-4dfb-9197-7b6f01d238ad" providerId="ADAL" clId="{44B94F42-8115-467F-911C-11C6EBB5D11A}" dt="2022-01-24T11:42:51.803" v="25018" actId="207"/>
        <pc:sldMkLst>
          <pc:docMk/>
          <pc:sldMk cId="4085770903" sldId="461"/>
        </pc:sldMkLst>
        <pc:spChg chg="mod">
          <ac:chgData name="Vinny Davies" userId="b3c95d76-c150-4dfb-9197-7b6f01d238ad" providerId="ADAL" clId="{44B94F42-8115-467F-911C-11C6EBB5D11A}" dt="2022-01-18T11:57:14.189" v="14106" actId="113"/>
          <ac:spMkLst>
            <pc:docMk/>
            <pc:sldMk cId="4085770903" sldId="461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43.393" v="7559" actId="478"/>
          <ac:spMkLst>
            <pc:docMk/>
            <pc:sldMk cId="4085770903" sldId="461"/>
            <ac:spMk id="21" creationId="{A82C85CB-0D07-4EA7-A00A-B782166C2E06}"/>
          </ac:spMkLst>
        </pc:spChg>
        <pc:spChg chg="add mod">
          <ac:chgData name="Vinny Davies" userId="b3c95d76-c150-4dfb-9197-7b6f01d238ad" providerId="ADAL" clId="{44B94F42-8115-467F-911C-11C6EBB5D11A}" dt="2022-01-14T17:20:08.033" v="8115" actId="27636"/>
          <ac:spMkLst>
            <pc:docMk/>
            <pc:sldMk cId="4085770903" sldId="461"/>
            <ac:spMk id="22" creationId="{6F58ADAD-70CB-4F04-BD99-0F75F0A2BF17}"/>
          </ac:spMkLst>
        </pc:spChg>
        <pc:spChg chg="add mod">
          <ac:chgData name="Vinny Davies" userId="b3c95d76-c150-4dfb-9197-7b6f01d238ad" providerId="ADAL" clId="{44B94F42-8115-467F-911C-11C6EBB5D11A}" dt="2022-01-14T16:47:54.216" v="7604"/>
          <ac:spMkLst>
            <pc:docMk/>
            <pc:sldMk cId="4085770903" sldId="461"/>
            <ac:spMk id="23" creationId="{619460A5-0E50-4080-90AD-AEE4F9EE8537}"/>
          </ac:spMkLst>
        </pc:spChg>
        <pc:spChg chg="del">
          <ac:chgData name="Vinny Davies" userId="b3c95d76-c150-4dfb-9197-7b6f01d238ad" providerId="ADAL" clId="{44B94F42-8115-467F-911C-11C6EBB5D11A}" dt="2022-01-14T16:41:39.575" v="7507" actId="478"/>
          <ac:spMkLst>
            <pc:docMk/>
            <pc:sldMk cId="4085770903" sldId="461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7:06:44.102" v="7873" actId="478"/>
          <ac:spMkLst>
            <pc:docMk/>
            <pc:sldMk cId="4085770903" sldId="461"/>
            <ac:spMk id="25" creationId="{C37D8A3A-BF25-465B-89C2-25A46BFDB8E8}"/>
          </ac:spMkLst>
        </pc:spChg>
        <pc:spChg chg="add mod">
          <ac:chgData name="Vinny Davies" userId="b3c95d76-c150-4dfb-9197-7b6f01d238ad" providerId="ADAL" clId="{44B94F42-8115-467F-911C-11C6EBB5D11A}" dt="2022-01-24T11:42:51.803" v="25018" actId="207"/>
          <ac:spMkLst>
            <pc:docMk/>
            <pc:sldMk cId="4085770903" sldId="461"/>
            <ac:spMk id="26" creationId="{EF37127F-DA3D-4A45-8A7F-E705AA2DC3E3}"/>
          </ac:spMkLst>
        </pc:spChg>
        <pc:spChg chg="add mod">
          <ac:chgData name="Vinny Davies" userId="b3c95d76-c150-4dfb-9197-7b6f01d238ad" providerId="ADAL" clId="{44B94F42-8115-467F-911C-11C6EBB5D11A}" dt="2022-01-24T11:42:46.213" v="25017" actId="207"/>
          <ac:spMkLst>
            <pc:docMk/>
            <pc:sldMk cId="4085770903" sldId="461"/>
            <ac:spMk id="27" creationId="{F81AA49A-CC98-4C4B-BEBB-010DA56B5EC7}"/>
          </ac:spMkLst>
        </pc:spChg>
        <pc:spChg chg="add mod">
          <ac:chgData name="Vinny Davies" userId="b3c95d76-c150-4dfb-9197-7b6f01d238ad" providerId="ADAL" clId="{44B94F42-8115-467F-911C-11C6EBB5D11A}" dt="2022-01-14T17:12:57.066" v="7994"/>
          <ac:spMkLst>
            <pc:docMk/>
            <pc:sldMk cId="4085770903" sldId="461"/>
            <ac:spMk id="28" creationId="{CA77B1A9-9321-49D6-A092-542F0E216B36}"/>
          </ac:spMkLst>
        </pc:spChg>
        <pc:spChg chg="del">
          <ac:chgData name="Vinny Davies" userId="b3c95d76-c150-4dfb-9197-7b6f01d238ad" providerId="ADAL" clId="{44B94F42-8115-467F-911C-11C6EBB5D11A}" dt="2022-01-14T17:04:37.602" v="7814" actId="478"/>
          <ac:spMkLst>
            <pc:docMk/>
            <pc:sldMk cId="4085770903" sldId="461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2:51.803" v="25018" actId="207"/>
          <ac:spMkLst>
            <pc:docMk/>
            <pc:sldMk cId="4085770903" sldId="46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2:51.803" v="25018" actId="207"/>
          <ac:spMkLst>
            <pc:docMk/>
            <pc:sldMk cId="4085770903" sldId="461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38.454" v="7815" actId="478"/>
          <ac:spMkLst>
            <pc:docMk/>
            <pc:sldMk cId="4085770903" sldId="461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2:51.803" v="25018" actId="207"/>
          <ac:spMkLst>
            <pc:docMk/>
            <pc:sldMk cId="4085770903" sldId="461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2:52.632" v="7993" actId="166"/>
          <ac:grpSpMkLst>
            <pc:docMk/>
            <pc:sldMk cId="4085770903" sldId="461"/>
            <ac:grpSpMk id="56" creationId="{6638F4D2-ADE9-4F5C-8160-17EFE4EA979A}"/>
          </ac:grpSpMkLst>
        </pc:grpChg>
        <pc:graphicFrameChg chg="mod modGraphic">
          <ac:chgData name="Vinny Davies" userId="b3c95d76-c150-4dfb-9197-7b6f01d238ad" providerId="ADAL" clId="{44B94F42-8115-467F-911C-11C6EBB5D11A}" dt="2022-01-17T10:54:42.563" v="8993"/>
          <ac:graphicFrameMkLst>
            <pc:docMk/>
            <pc:sldMk cId="4085770903" sldId="461"/>
            <ac:graphicFrameMk id="251" creationId="{2D9B9ACC-493C-40F8-9DE2-B1B89A283020}"/>
          </ac:graphicFrameMkLst>
        </pc:graphicFrameChg>
      </pc:sldChg>
      <pc:sldChg chg="addSp delSp modSp del mod">
        <pc:chgData name="Vinny Davies" userId="b3c95d76-c150-4dfb-9197-7b6f01d238ad" providerId="ADAL" clId="{44B94F42-8115-467F-911C-11C6EBB5D11A}" dt="2022-01-27T18:35:02.195" v="26683" actId="47"/>
        <pc:sldMkLst>
          <pc:docMk/>
          <pc:sldMk cId="728206246" sldId="462"/>
        </pc:sldMkLst>
        <pc:spChg chg="mod">
          <ac:chgData name="Vinny Davies" userId="b3c95d76-c150-4dfb-9197-7b6f01d238ad" providerId="ADAL" clId="{44B94F42-8115-467F-911C-11C6EBB5D11A}" dt="2022-01-18T11:57:17.621" v="14107" actId="113"/>
          <ac:spMkLst>
            <pc:docMk/>
            <pc:sldMk cId="728206246" sldId="462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6:48:09.813" v="7606" actId="478"/>
          <ac:spMkLst>
            <pc:docMk/>
            <pc:sldMk cId="728206246" sldId="462"/>
            <ac:spMk id="10" creationId="{06C05F08-D251-413A-93DE-D1988A0824CB}"/>
          </ac:spMkLst>
        </pc:spChg>
        <pc:spChg chg="del">
          <ac:chgData name="Vinny Davies" userId="b3c95d76-c150-4dfb-9197-7b6f01d238ad" providerId="ADAL" clId="{44B94F42-8115-467F-911C-11C6EBB5D11A}" dt="2022-01-14T16:48:10.545" v="7607" actId="478"/>
          <ac:spMkLst>
            <pc:docMk/>
            <pc:sldMk cId="728206246" sldId="462"/>
            <ac:spMk id="11" creationId="{83917D2F-1992-4D2E-AA87-FDF931049167}"/>
          </ac:spMkLst>
        </pc:spChg>
        <pc:spChg chg="del">
          <ac:chgData name="Vinny Davies" userId="b3c95d76-c150-4dfb-9197-7b6f01d238ad" providerId="ADAL" clId="{44B94F42-8115-467F-911C-11C6EBB5D11A}" dt="2022-01-14T16:48:11.438" v="7608" actId="478"/>
          <ac:spMkLst>
            <pc:docMk/>
            <pc:sldMk cId="728206246" sldId="462"/>
            <ac:spMk id="12" creationId="{09B942C5-BEB5-4ECF-B60F-992B377A1794}"/>
          </ac:spMkLst>
        </pc:spChg>
        <pc:spChg chg="add del mod">
          <ac:chgData name="Vinny Davies" userId="b3c95d76-c150-4dfb-9197-7b6f01d238ad" providerId="ADAL" clId="{44B94F42-8115-467F-911C-11C6EBB5D11A}" dt="2022-01-14T16:43:46.822" v="7561" actId="478"/>
          <ac:spMkLst>
            <pc:docMk/>
            <pc:sldMk cId="728206246" sldId="462"/>
            <ac:spMk id="13" creationId="{54393BB7-8655-4C4F-BEC3-9FA5BF693456}"/>
          </ac:spMkLst>
        </pc:spChg>
        <pc:spChg chg="add mod">
          <ac:chgData name="Vinny Davies" userId="b3c95d76-c150-4dfb-9197-7b6f01d238ad" providerId="ADAL" clId="{44B94F42-8115-467F-911C-11C6EBB5D11A}" dt="2022-01-14T17:20:04.463" v="8113" actId="27636"/>
          <ac:spMkLst>
            <pc:docMk/>
            <pc:sldMk cId="728206246" sldId="462"/>
            <ac:spMk id="14" creationId="{1BD366C0-45D5-44BA-824F-889CEF226BCB}"/>
          </ac:spMkLst>
        </pc:spChg>
        <pc:spChg chg="add mod">
          <ac:chgData name="Vinny Davies" userId="b3c95d76-c150-4dfb-9197-7b6f01d238ad" providerId="ADAL" clId="{44B94F42-8115-467F-911C-11C6EBB5D11A}" dt="2022-01-14T16:48:07.998" v="7605"/>
          <ac:spMkLst>
            <pc:docMk/>
            <pc:sldMk cId="728206246" sldId="462"/>
            <ac:spMk id="15" creationId="{1262771E-8DDC-409D-B89F-5D17FA4E71BD}"/>
          </ac:spMkLst>
        </pc:spChg>
        <pc:spChg chg="add del mod">
          <ac:chgData name="Vinny Davies" userId="b3c95d76-c150-4dfb-9197-7b6f01d238ad" providerId="ADAL" clId="{44B94F42-8115-467F-911C-11C6EBB5D11A}" dt="2022-01-14T17:06:32.631" v="7867" actId="478"/>
          <ac:spMkLst>
            <pc:docMk/>
            <pc:sldMk cId="728206246" sldId="462"/>
            <ac:spMk id="16" creationId="{84EDC21C-E6BD-42E6-9759-53665A9322BE}"/>
          </ac:spMkLst>
        </pc:spChg>
        <pc:spChg chg="add del mod">
          <ac:chgData name="Vinny Davies" userId="b3c95d76-c150-4dfb-9197-7b6f01d238ad" providerId="ADAL" clId="{44B94F42-8115-467F-911C-11C6EBB5D11A}" dt="2022-01-14T16:48:26.829" v="7614" actId="478"/>
          <ac:spMkLst>
            <pc:docMk/>
            <pc:sldMk cId="728206246" sldId="462"/>
            <ac:spMk id="17" creationId="{BC04D9B9-E66E-41DB-9511-7A073EC1AC3B}"/>
          </ac:spMkLst>
        </pc:spChg>
        <pc:spChg chg="add del mod">
          <ac:chgData name="Vinny Davies" userId="b3c95d76-c150-4dfb-9197-7b6f01d238ad" providerId="ADAL" clId="{44B94F42-8115-467F-911C-11C6EBB5D11A}" dt="2022-01-14T17:06:32.990" v="7868" actId="478"/>
          <ac:spMkLst>
            <pc:docMk/>
            <pc:sldMk cId="728206246" sldId="462"/>
            <ac:spMk id="18" creationId="{B696D628-65D7-472C-B6AF-F7A1C2490842}"/>
          </ac:spMkLst>
        </pc:spChg>
        <pc:spChg chg="add mod">
          <ac:chgData name="Vinny Davies" userId="b3c95d76-c150-4dfb-9197-7b6f01d238ad" providerId="ADAL" clId="{44B94F42-8115-467F-911C-11C6EBB5D11A}" dt="2022-01-24T11:43:02.313" v="25020" actId="207"/>
          <ac:spMkLst>
            <pc:docMk/>
            <pc:sldMk cId="728206246" sldId="462"/>
            <ac:spMk id="19" creationId="{6700B50B-E908-4309-B9F0-5B42610104DD}"/>
          </ac:spMkLst>
        </pc:spChg>
        <pc:spChg chg="add mod">
          <ac:chgData name="Vinny Davies" userId="b3c95d76-c150-4dfb-9197-7b6f01d238ad" providerId="ADAL" clId="{44B94F42-8115-467F-911C-11C6EBB5D11A}" dt="2022-01-24T11:42:57.425" v="25019" actId="207"/>
          <ac:spMkLst>
            <pc:docMk/>
            <pc:sldMk cId="728206246" sldId="462"/>
            <ac:spMk id="20" creationId="{0D581B46-2684-47EC-9AE0-AF39876321BB}"/>
          </ac:spMkLst>
        </pc:spChg>
        <pc:spChg chg="add mod">
          <ac:chgData name="Vinny Davies" userId="b3c95d76-c150-4dfb-9197-7b6f01d238ad" providerId="ADAL" clId="{44B94F42-8115-467F-911C-11C6EBB5D11A}" dt="2022-01-14T17:12:59.967" v="7995"/>
          <ac:spMkLst>
            <pc:docMk/>
            <pc:sldMk cId="728206246" sldId="462"/>
            <ac:spMk id="21" creationId="{957B6CEC-144D-4487-BB66-0AB7A0CB113D}"/>
          </ac:spMkLst>
        </pc:spChg>
        <pc:spChg chg="add mod">
          <ac:chgData name="Vinny Davies" userId="b3c95d76-c150-4dfb-9197-7b6f01d238ad" providerId="ADAL" clId="{44B94F42-8115-467F-911C-11C6EBB5D11A}" dt="2022-01-14T17:13:14.385" v="7997" actId="1076"/>
          <ac:spMkLst>
            <pc:docMk/>
            <pc:sldMk cId="728206246" sldId="462"/>
            <ac:spMk id="22" creationId="{644BD57C-6CE3-4CFE-A50D-4942148C32E5}"/>
          </ac:spMkLst>
        </pc:spChg>
        <pc:spChg chg="del">
          <ac:chgData name="Vinny Davies" userId="b3c95d76-c150-4dfb-9197-7b6f01d238ad" providerId="ADAL" clId="{44B94F42-8115-467F-911C-11C6EBB5D11A}" dt="2022-01-14T16:41:43.358" v="7509" actId="478"/>
          <ac:spMkLst>
            <pc:docMk/>
            <pc:sldMk cId="728206246" sldId="462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40.207" v="7816" actId="478"/>
          <ac:spMkLst>
            <pc:docMk/>
            <pc:sldMk cId="728206246" sldId="462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3:02.313" v="25020" actId="207"/>
          <ac:spMkLst>
            <pc:docMk/>
            <pc:sldMk cId="728206246" sldId="462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3:02.313" v="25020" actId="207"/>
          <ac:spMkLst>
            <pc:docMk/>
            <pc:sldMk cId="728206246" sldId="462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41.089" v="7817" actId="478"/>
          <ac:spMkLst>
            <pc:docMk/>
            <pc:sldMk cId="728206246" sldId="462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3:02.313" v="25020" actId="207"/>
          <ac:spMkLst>
            <pc:docMk/>
            <pc:sldMk cId="728206246" sldId="462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4:55.913" v="8995"/>
          <ac:graphicFrameMkLst>
            <pc:docMk/>
            <pc:sldMk cId="728206246" sldId="462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3:29.944" v="25024" actId="207"/>
        <pc:sldMkLst>
          <pc:docMk/>
          <pc:sldMk cId="3923516450" sldId="463"/>
        </pc:sldMkLst>
        <pc:spChg chg="mod">
          <ac:chgData name="Vinny Davies" userId="b3c95d76-c150-4dfb-9197-7b6f01d238ad" providerId="ADAL" clId="{44B94F42-8115-467F-911C-11C6EBB5D11A}" dt="2022-01-18T11:57:21.863" v="14109" actId="113"/>
          <ac:spMkLst>
            <pc:docMk/>
            <pc:sldMk cId="3923516450" sldId="463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3:50.262" v="7563" actId="478"/>
          <ac:spMkLst>
            <pc:docMk/>
            <pc:sldMk cId="3923516450" sldId="463"/>
            <ac:spMk id="21" creationId="{156DD012-5A87-4E59-97F1-DC557247A7DA}"/>
          </ac:spMkLst>
        </pc:spChg>
        <pc:spChg chg="add mod">
          <ac:chgData name="Vinny Davies" userId="b3c95d76-c150-4dfb-9197-7b6f01d238ad" providerId="ADAL" clId="{44B94F42-8115-467F-911C-11C6EBB5D11A}" dt="2022-01-14T17:20:00.765" v="8111" actId="20577"/>
          <ac:spMkLst>
            <pc:docMk/>
            <pc:sldMk cId="3923516450" sldId="463"/>
            <ac:spMk id="22" creationId="{CC9A08E3-C997-40AC-B237-C297CEEA71EF}"/>
          </ac:spMkLst>
        </pc:spChg>
        <pc:spChg chg="add mod">
          <ac:chgData name="Vinny Davies" userId="b3c95d76-c150-4dfb-9197-7b6f01d238ad" providerId="ADAL" clId="{44B94F42-8115-467F-911C-11C6EBB5D11A}" dt="2022-01-14T16:48:49.811" v="7616"/>
          <ac:spMkLst>
            <pc:docMk/>
            <pc:sldMk cId="3923516450" sldId="463"/>
            <ac:spMk id="23" creationId="{41B989CE-8F5B-4AB6-A462-C6192A2658B8}"/>
          </ac:spMkLst>
        </pc:spChg>
        <pc:spChg chg="del">
          <ac:chgData name="Vinny Davies" userId="b3c95d76-c150-4dfb-9197-7b6f01d238ad" providerId="ADAL" clId="{44B94F42-8115-467F-911C-11C6EBB5D11A}" dt="2022-01-14T16:41:47.554" v="7511" actId="478"/>
          <ac:spMkLst>
            <pc:docMk/>
            <pc:sldMk cId="3923516450" sldId="463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7:06:29.695" v="7865" actId="478"/>
          <ac:spMkLst>
            <pc:docMk/>
            <pc:sldMk cId="3923516450" sldId="463"/>
            <ac:spMk id="25" creationId="{C13667D0-F341-473A-BA20-5BF0E801E589}"/>
          </ac:spMkLst>
        </pc:spChg>
        <pc:spChg chg="add del mod">
          <ac:chgData name="Vinny Davies" userId="b3c95d76-c150-4dfb-9197-7b6f01d238ad" providerId="ADAL" clId="{44B94F42-8115-467F-911C-11C6EBB5D11A}" dt="2022-01-14T17:06:30.069" v="7866" actId="478"/>
          <ac:spMkLst>
            <pc:docMk/>
            <pc:sldMk cId="3923516450" sldId="463"/>
            <ac:spMk id="26" creationId="{CF7CCBCE-766B-45C7-BF6A-6952FF81A50F}"/>
          </ac:spMkLst>
        </pc:spChg>
        <pc:spChg chg="add mod">
          <ac:chgData name="Vinny Davies" userId="b3c95d76-c150-4dfb-9197-7b6f01d238ad" providerId="ADAL" clId="{44B94F42-8115-467F-911C-11C6EBB5D11A}" dt="2022-01-24T11:43:29.944" v="25024" actId="207"/>
          <ac:spMkLst>
            <pc:docMk/>
            <pc:sldMk cId="3923516450" sldId="463"/>
            <ac:spMk id="27" creationId="{251BD982-C6CC-4A2D-B509-51C73381DBD7}"/>
          </ac:spMkLst>
        </pc:spChg>
        <pc:spChg chg="add mod">
          <ac:chgData name="Vinny Davies" userId="b3c95d76-c150-4dfb-9197-7b6f01d238ad" providerId="ADAL" clId="{44B94F42-8115-467F-911C-11C6EBB5D11A}" dt="2022-01-24T11:43:24.657" v="25023" actId="207"/>
          <ac:spMkLst>
            <pc:docMk/>
            <pc:sldMk cId="3923516450" sldId="463"/>
            <ac:spMk id="28" creationId="{3931C2C1-EEA5-441A-B9E8-C7BDDED02954}"/>
          </ac:spMkLst>
        </pc:spChg>
        <pc:spChg chg="add mod">
          <ac:chgData name="Vinny Davies" userId="b3c95d76-c150-4dfb-9197-7b6f01d238ad" providerId="ADAL" clId="{44B94F42-8115-467F-911C-11C6EBB5D11A}" dt="2022-01-14T17:13:28.476" v="7998"/>
          <ac:spMkLst>
            <pc:docMk/>
            <pc:sldMk cId="3923516450" sldId="463"/>
            <ac:spMk id="29" creationId="{83563443-B364-46F3-86AF-CBC8BBE78897}"/>
          </ac:spMkLst>
        </pc:spChg>
        <pc:spChg chg="add mod">
          <ac:chgData name="Vinny Davies" userId="b3c95d76-c150-4dfb-9197-7b6f01d238ad" providerId="ADAL" clId="{44B94F42-8115-467F-911C-11C6EBB5D11A}" dt="2022-01-14T17:13:40.964" v="8001"/>
          <ac:spMkLst>
            <pc:docMk/>
            <pc:sldMk cId="3923516450" sldId="463"/>
            <ac:spMk id="30" creationId="{33608566-459B-4F18-9951-5E72F51A2E63}"/>
          </ac:spMkLst>
        </pc:spChg>
        <pc:spChg chg="del">
          <ac:chgData name="Vinny Davies" userId="b3c95d76-c150-4dfb-9197-7b6f01d238ad" providerId="ADAL" clId="{44B94F42-8115-467F-911C-11C6EBB5D11A}" dt="2022-01-14T17:04:42.960" v="7818" actId="478"/>
          <ac:spMkLst>
            <pc:docMk/>
            <pc:sldMk cId="3923516450" sldId="463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3:29.944" v="25024" actId="207"/>
          <ac:spMkLst>
            <pc:docMk/>
            <pc:sldMk cId="3923516450" sldId="463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3:29.944" v="25024" actId="207"/>
          <ac:spMkLst>
            <pc:docMk/>
            <pc:sldMk cId="3923516450" sldId="463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43.645" v="7819" actId="478"/>
          <ac:spMkLst>
            <pc:docMk/>
            <pc:sldMk cId="3923516450" sldId="463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3:29.944" v="25024" actId="207"/>
          <ac:spMkLst>
            <pc:docMk/>
            <pc:sldMk cId="3923516450" sldId="463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3:54.084" v="8003" actId="166"/>
          <ac:grpSpMkLst>
            <pc:docMk/>
            <pc:sldMk cId="3923516450" sldId="463"/>
            <ac:grpSpMk id="67" creationId="{E53AE6C1-E103-4B5A-9C8A-05DCD927517E}"/>
          </ac:grpSpMkLst>
        </pc:grpChg>
        <pc:graphicFrameChg chg="modGraphic">
          <ac:chgData name="Vinny Davies" userId="b3c95d76-c150-4dfb-9197-7b6f01d238ad" providerId="ADAL" clId="{44B94F42-8115-467F-911C-11C6EBB5D11A}" dt="2022-01-17T10:55:09.313" v="8997"/>
          <ac:graphicFrameMkLst>
            <pc:docMk/>
            <pc:sldMk cId="3923516450" sldId="463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3:42.530" v="25026" actId="207"/>
        <pc:sldMkLst>
          <pc:docMk/>
          <pc:sldMk cId="525562295" sldId="464"/>
        </pc:sldMkLst>
        <pc:spChg chg="mod">
          <ac:chgData name="Vinny Davies" userId="b3c95d76-c150-4dfb-9197-7b6f01d238ad" providerId="ADAL" clId="{44B94F42-8115-467F-911C-11C6EBB5D11A}" dt="2022-01-18T11:57:24.078" v="14110" actId="113"/>
          <ac:spMkLst>
            <pc:docMk/>
            <pc:sldMk cId="525562295" sldId="464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6:49:00.623" v="7618" actId="478"/>
          <ac:spMkLst>
            <pc:docMk/>
            <pc:sldMk cId="525562295" sldId="464"/>
            <ac:spMk id="10" creationId="{89F7829A-6FC3-470B-BBB9-831A8B1DB42D}"/>
          </ac:spMkLst>
        </pc:spChg>
        <pc:spChg chg="del">
          <ac:chgData name="Vinny Davies" userId="b3c95d76-c150-4dfb-9197-7b6f01d238ad" providerId="ADAL" clId="{44B94F42-8115-467F-911C-11C6EBB5D11A}" dt="2022-01-14T16:49:01.975" v="7619" actId="478"/>
          <ac:spMkLst>
            <pc:docMk/>
            <pc:sldMk cId="525562295" sldId="464"/>
            <ac:spMk id="11" creationId="{9E7DED43-B9F6-4124-AD2D-0B36DD5DDA55}"/>
          </ac:spMkLst>
        </pc:spChg>
        <pc:spChg chg="add del mod">
          <ac:chgData name="Vinny Davies" userId="b3c95d76-c150-4dfb-9197-7b6f01d238ad" providerId="ADAL" clId="{44B94F42-8115-467F-911C-11C6EBB5D11A}" dt="2022-01-14T16:43:53.839" v="7565" actId="478"/>
          <ac:spMkLst>
            <pc:docMk/>
            <pc:sldMk cId="525562295" sldId="464"/>
            <ac:spMk id="12" creationId="{3370D1B8-E517-482D-A626-0FF986544E94}"/>
          </ac:spMkLst>
        </pc:spChg>
        <pc:spChg chg="add mod">
          <ac:chgData name="Vinny Davies" userId="b3c95d76-c150-4dfb-9197-7b6f01d238ad" providerId="ADAL" clId="{44B94F42-8115-467F-911C-11C6EBB5D11A}" dt="2022-01-14T17:19:55.710" v="8107" actId="20577"/>
          <ac:spMkLst>
            <pc:docMk/>
            <pc:sldMk cId="525562295" sldId="464"/>
            <ac:spMk id="13" creationId="{2E47F15D-476C-4507-A467-2B26F19D3F94}"/>
          </ac:spMkLst>
        </pc:spChg>
        <pc:spChg chg="add mod">
          <ac:chgData name="Vinny Davies" userId="b3c95d76-c150-4dfb-9197-7b6f01d238ad" providerId="ADAL" clId="{44B94F42-8115-467F-911C-11C6EBB5D11A}" dt="2022-01-14T16:48:54.805" v="7617"/>
          <ac:spMkLst>
            <pc:docMk/>
            <pc:sldMk cId="525562295" sldId="464"/>
            <ac:spMk id="14" creationId="{15089D9F-412B-408B-839C-788892B7889E}"/>
          </ac:spMkLst>
        </pc:spChg>
        <pc:spChg chg="add del mod">
          <ac:chgData name="Vinny Davies" userId="b3c95d76-c150-4dfb-9197-7b6f01d238ad" providerId="ADAL" clId="{44B94F42-8115-467F-911C-11C6EBB5D11A}" dt="2022-01-14T17:06:25.773" v="7863" actId="478"/>
          <ac:spMkLst>
            <pc:docMk/>
            <pc:sldMk cId="525562295" sldId="464"/>
            <ac:spMk id="15" creationId="{EFEE18DA-E370-494F-B41F-04ED063F6646}"/>
          </ac:spMkLst>
        </pc:spChg>
        <pc:spChg chg="add del mod">
          <ac:chgData name="Vinny Davies" userId="b3c95d76-c150-4dfb-9197-7b6f01d238ad" providerId="ADAL" clId="{44B94F42-8115-467F-911C-11C6EBB5D11A}" dt="2022-01-14T17:06:26.165" v="7864" actId="478"/>
          <ac:spMkLst>
            <pc:docMk/>
            <pc:sldMk cId="525562295" sldId="464"/>
            <ac:spMk id="16" creationId="{9BB0DF8B-906A-435A-BC75-BC0008C6D73E}"/>
          </ac:spMkLst>
        </pc:spChg>
        <pc:spChg chg="add mod">
          <ac:chgData name="Vinny Davies" userId="b3c95d76-c150-4dfb-9197-7b6f01d238ad" providerId="ADAL" clId="{44B94F42-8115-467F-911C-11C6EBB5D11A}" dt="2022-01-14T17:13:33.999" v="8000" actId="1037"/>
          <ac:spMkLst>
            <pc:docMk/>
            <pc:sldMk cId="525562295" sldId="464"/>
            <ac:spMk id="17" creationId="{1DA573A5-2722-41CF-9805-213DE3172E42}"/>
          </ac:spMkLst>
        </pc:spChg>
        <pc:spChg chg="add del mod">
          <ac:chgData name="Vinny Davies" userId="b3c95d76-c150-4dfb-9197-7b6f01d238ad" providerId="ADAL" clId="{44B94F42-8115-467F-911C-11C6EBB5D11A}" dt="2022-01-14T16:49:55.766" v="7630" actId="478"/>
          <ac:spMkLst>
            <pc:docMk/>
            <pc:sldMk cId="525562295" sldId="464"/>
            <ac:spMk id="18" creationId="{132FE662-D8FE-44E3-8A97-4CFA43752024}"/>
          </ac:spMkLst>
        </pc:spChg>
        <pc:spChg chg="add mod">
          <ac:chgData name="Vinny Davies" userId="b3c95d76-c150-4dfb-9197-7b6f01d238ad" providerId="ADAL" clId="{44B94F42-8115-467F-911C-11C6EBB5D11A}" dt="2022-01-24T11:43:42.530" v="25026" actId="207"/>
          <ac:spMkLst>
            <pc:docMk/>
            <pc:sldMk cId="525562295" sldId="464"/>
            <ac:spMk id="19" creationId="{FD514788-6B0A-4FEC-BFA9-DD84974A5F72}"/>
          </ac:spMkLst>
        </pc:spChg>
        <pc:spChg chg="add mod">
          <ac:chgData name="Vinny Davies" userId="b3c95d76-c150-4dfb-9197-7b6f01d238ad" providerId="ADAL" clId="{44B94F42-8115-467F-911C-11C6EBB5D11A}" dt="2022-01-24T11:43:38.094" v="25025" actId="207"/>
          <ac:spMkLst>
            <pc:docMk/>
            <pc:sldMk cId="525562295" sldId="464"/>
            <ac:spMk id="20" creationId="{4AF77D2C-E057-4E25-82A4-4BC7CB1E59CB}"/>
          </ac:spMkLst>
        </pc:spChg>
        <pc:spChg chg="add mod">
          <ac:chgData name="Vinny Davies" userId="b3c95d76-c150-4dfb-9197-7b6f01d238ad" providerId="ADAL" clId="{44B94F42-8115-467F-911C-11C6EBB5D11A}" dt="2022-01-14T17:13:31.028" v="7999"/>
          <ac:spMkLst>
            <pc:docMk/>
            <pc:sldMk cId="525562295" sldId="464"/>
            <ac:spMk id="21" creationId="{3CDE3776-38CD-49EC-8F29-CF00DCB4C22F}"/>
          </ac:spMkLst>
        </pc:spChg>
        <pc:spChg chg="add mod">
          <ac:chgData name="Vinny Davies" userId="b3c95d76-c150-4dfb-9197-7b6f01d238ad" providerId="ADAL" clId="{44B94F42-8115-467F-911C-11C6EBB5D11A}" dt="2022-01-14T17:14:02.742" v="8005" actId="1076"/>
          <ac:spMkLst>
            <pc:docMk/>
            <pc:sldMk cId="525562295" sldId="464"/>
            <ac:spMk id="22" creationId="{848FA2C3-47A6-41B9-B296-D677560B6D6E}"/>
          </ac:spMkLst>
        </pc:spChg>
        <pc:spChg chg="del">
          <ac:chgData name="Vinny Davies" userId="b3c95d76-c150-4dfb-9197-7b6f01d238ad" providerId="ADAL" clId="{44B94F42-8115-467F-911C-11C6EBB5D11A}" dt="2022-01-14T16:41:52.243" v="7513" actId="478"/>
          <ac:spMkLst>
            <pc:docMk/>
            <pc:sldMk cId="525562295" sldId="464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46.092" v="7820" actId="478"/>
          <ac:spMkLst>
            <pc:docMk/>
            <pc:sldMk cId="525562295" sldId="464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3:42.530" v="25026" actId="207"/>
          <ac:spMkLst>
            <pc:docMk/>
            <pc:sldMk cId="525562295" sldId="464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3:38.094" v="25025" actId="207"/>
          <ac:spMkLst>
            <pc:docMk/>
            <pc:sldMk cId="525562295" sldId="464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47.005" v="7821" actId="478"/>
          <ac:spMkLst>
            <pc:docMk/>
            <pc:sldMk cId="525562295" sldId="464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3:42.530" v="25026" actId="207"/>
          <ac:spMkLst>
            <pc:docMk/>
            <pc:sldMk cId="525562295" sldId="464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5:28.758" v="9000"/>
          <ac:graphicFrameMkLst>
            <pc:docMk/>
            <pc:sldMk cId="525562295" sldId="464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4:04.913" v="25029" actId="207"/>
        <pc:sldMkLst>
          <pc:docMk/>
          <pc:sldMk cId="3008614017" sldId="465"/>
        </pc:sldMkLst>
        <pc:spChg chg="mod">
          <ac:chgData name="Vinny Davies" userId="b3c95d76-c150-4dfb-9197-7b6f01d238ad" providerId="ADAL" clId="{44B94F42-8115-467F-911C-11C6EBB5D11A}" dt="2022-01-18T11:57:26.439" v="14111" actId="113"/>
          <ac:spMkLst>
            <pc:docMk/>
            <pc:sldMk cId="3008614017" sldId="465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4:06.305" v="7567" actId="478"/>
          <ac:spMkLst>
            <pc:docMk/>
            <pc:sldMk cId="3008614017" sldId="465"/>
            <ac:spMk id="21" creationId="{01B16E7A-4E81-4B79-BFC9-CB31F66649CB}"/>
          </ac:spMkLst>
        </pc:spChg>
        <pc:spChg chg="add mod">
          <ac:chgData name="Vinny Davies" userId="b3c95d76-c150-4dfb-9197-7b6f01d238ad" providerId="ADAL" clId="{44B94F42-8115-467F-911C-11C6EBB5D11A}" dt="2022-01-14T17:19:51.902" v="8098" actId="20577"/>
          <ac:spMkLst>
            <pc:docMk/>
            <pc:sldMk cId="3008614017" sldId="465"/>
            <ac:spMk id="22" creationId="{24568717-3D42-4305-B482-9A41F35077F3}"/>
          </ac:spMkLst>
        </pc:spChg>
        <pc:spChg chg="add mod">
          <ac:chgData name="Vinny Davies" userId="b3c95d76-c150-4dfb-9197-7b6f01d238ad" providerId="ADAL" clId="{44B94F42-8115-467F-911C-11C6EBB5D11A}" dt="2022-01-14T16:49:39.014" v="7624"/>
          <ac:spMkLst>
            <pc:docMk/>
            <pc:sldMk cId="3008614017" sldId="465"/>
            <ac:spMk id="23" creationId="{5DA8193E-900F-450A-8DAA-0E60D5699565}"/>
          </ac:spMkLst>
        </pc:spChg>
        <pc:spChg chg="del">
          <ac:chgData name="Vinny Davies" userId="b3c95d76-c150-4dfb-9197-7b6f01d238ad" providerId="ADAL" clId="{44B94F42-8115-467F-911C-11C6EBB5D11A}" dt="2022-01-14T16:41:56.593" v="7515" actId="478"/>
          <ac:spMkLst>
            <pc:docMk/>
            <pc:sldMk cId="3008614017" sldId="465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7:05:55.638" v="7851" actId="478"/>
          <ac:spMkLst>
            <pc:docMk/>
            <pc:sldMk cId="3008614017" sldId="465"/>
            <ac:spMk id="25" creationId="{C990EE40-BEF3-4AA4-A832-2912D2737A73}"/>
          </ac:spMkLst>
        </pc:spChg>
        <pc:spChg chg="add mod">
          <ac:chgData name="Vinny Davies" userId="b3c95d76-c150-4dfb-9197-7b6f01d238ad" providerId="ADAL" clId="{44B94F42-8115-467F-911C-11C6EBB5D11A}" dt="2022-01-14T16:49:39.014" v="7624"/>
          <ac:spMkLst>
            <pc:docMk/>
            <pc:sldMk cId="3008614017" sldId="465"/>
            <ac:spMk id="26" creationId="{03DA11AA-2681-486D-96C5-4D95218B7696}"/>
          </ac:spMkLst>
        </pc:spChg>
        <pc:spChg chg="add del mod">
          <ac:chgData name="Vinny Davies" userId="b3c95d76-c150-4dfb-9197-7b6f01d238ad" providerId="ADAL" clId="{44B94F42-8115-467F-911C-11C6EBB5D11A}" dt="2022-01-14T17:05:54.703" v="7850" actId="478"/>
          <ac:spMkLst>
            <pc:docMk/>
            <pc:sldMk cId="3008614017" sldId="465"/>
            <ac:spMk id="27" creationId="{938C3ACF-582F-4F24-AEC3-2AA0B7E30E2D}"/>
          </ac:spMkLst>
        </pc:spChg>
        <pc:spChg chg="add mod">
          <ac:chgData name="Vinny Davies" userId="b3c95d76-c150-4dfb-9197-7b6f01d238ad" providerId="ADAL" clId="{44B94F42-8115-467F-911C-11C6EBB5D11A}" dt="2022-01-24T11:44:04.913" v="25029" actId="207"/>
          <ac:spMkLst>
            <pc:docMk/>
            <pc:sldMk cId="3008614017" sldId="465"/>
            <ac:spMk id="28" creationId="{E4CFE29B-A34D-4E44-94F4-42F197CD5EBF}"/>
          </ac:spMkLst>
        </pc:spChg>
        <pc:spChg chg="add mod">
          <ac:chgData name="Vinny Davies" userId="b3c95d76-c150-4dfb-9197-7b6f01d238ad" providerId="ADAL" clId="{44B94F42-8115-467F-911C-11C6EBB5D11A}" dt="2022-01-24T11:43:57.944" v="25027" actId="207"/>
          <ac:spMkLst>
            <pc:docMk/>
            <pc:sldMk cId="3008614017" sldId="465"/>
            <ac:spMk id="29" creationId="{F6D3A3EE-0018-4320-92A2-49FC5766ED26}"/>
          </ac:spMkLst>
        </pc:spChg>
        <pc:spChg chg="add mod">
          <ac:chgData name="Vinny Davies" userId="b3c95d76-c150-4dfb-9197-7b6f01d238ad" providerId="ADAL" clId="{44B94F42-8115-467F-911C-11C6EBB5D11A}" dt="2022-01-14T17:14:05.966" v="8006"/>
          <ac:spMkLst>
            <pc:docMk/>
            <pc:sldMk cId="3008614017" sldId="465"/>
            <ac:spMk id="30" creationId="{8436B9C7-2C57-4A56-BC52-704658278686}"/>
          </ac:spMkLst>
        </pc:spChg>
        <pc:spChg chg="add mod">
          <ac:chgData name="Vinny Davies" userId="b3c95d76-c150-4dfb-9197-7b6f01d238ad" providerId="ADAL" clId="{44B94F42-8115-467F-911C-11C6EBB5D11A}" dt="2022-01-14T17:14:05.966" v="8006"/>
          <ac:spMkLst>
            <pc:docMk/>
            <pc:sldMk cId="3008614017" sldId="465"/>
            <ac:spMk id="31" creationId="{1EAEE8D5-ADEC-4F6B-9270-5E534803CA37}"/>
          </ac:spMkLst>
        </pc:spChg>
        <pc:spChg chg="del">
          <ac:chgData name="Vinny Davies" userId="b3c95d76-c150-4dfb-9197-7b6f01d238ad" providerId="ADAL" clId="{44B94F42-8115-467F-911C-11C6EBB5D11A}" dt="2022-01-14T17:04:49.445" v="7822" actId="478"/>
          <ac:spMkLst>
            <pc:docMk/>
            <pc:sldMk cId="3008614017" sldId="465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4:04.913" v="25029" actId="207"/>
          <ac:spMkLst>
            <pc:docMk/>
            <pc:sldMk cId="3008614017" sldId="465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4:00.331" v="25028" actId="207"/>
          <ac:spMkLst>
            <pc:docMk/>
            <pc:sldMk cId="3008614017" sldId="465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50.360" v="7823" actId="478"/>
          <ac:spMkLst>
            <pc:docMk/>
            <pc:sldMk cId="3008614017" sldId="465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4:04.913" v="25029" actId="207"/>
          <ac:spMkLst>
            <pc:docMk/>
            <pc:sldMk cId="3008614017" sldId="465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4:33.329" v="8018" actId="166"/>
          <ac:grpSpMkLst>
            <pc:docMk/>
            <pc:sldMk cId="3008614017" sldId="465"/>
            <ac:grpSpMk id="78" creationId="{7F74DEEF-297C-4877-928F-0DE3B9783530}"/>
          </ac:grpSpMkLst>
        </pc:grpChg>
        <pc:graphicFrameChg chg="modGraphic">
          <ac:chgData name="Vinny Davies" userId="b3c95d76-c150-4dfb-9197-7b6f01d238ad" providerId="ADAL" clId="{44B94F42-8115-467F-911C-11C6EBB5D11A}" dt="2022-01-17T10:55:51.009" v="9003"/>
          <ac:graphicFrameMkLst>
            <pc:docMk/>
            <pc:sldMk cId="3008614017" sldId="465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4:19.093" v="25032" actId="207"/>
        <pc:sldMkLst>
          <pc:docMk/>
          <pc:sldMk cId="774320140" sldId="466"/>
        </pc:sldMkLst>
        <pc:spChg chg="mod">
          <ac:chgData name="Vinny Davies" userId="b3c95d76-c150-4dfb-9197-7b6f01d238ad" providerId="ADAL" clId="{44B94F42-8115-467F-911C-11C6EBB5D11A}" dt="2022-01-18T11:57:30.418" v="14112" actId="113"/>
          <ac:spMkLst>
            <pc:docMk/>
            <pc:sldMk cId="774320140" sldId="466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7:06:21.161" v="7862" actId="478"/>
          <ac:spMkLst>
            <pc:docMk/>
            <pc:sldMk cId="774320140" sldId="466"/>
            <ac:spMk id="10" creationId="{B37575B8-7561-4700-A83B-681935DC4FA1}"/>
          </ac:spMkLst>
        </pc:spChg>
        <pc:spChg chg="add del mod">
          <ac:chgData name="Vinny Davies" userId="b3c95d76-c150-4dfb-9197-7b6f01d238ad" providerId="ADAL" clId="{44B94F42-8115-467F-911C-11C6EBB5D11A}" dt="2022-01-14T16:44:10.222" v="7569" actId="478"/>
          <ac:spMkLst>
            <pc:docMk/>
            <pc:sldMk cId="774320140" sldId="466"/>
            <ac:spMk id="11" creationId="{B8B038F6-4A36-46D0-ACD9-85B0FA8727E4}"/>
          </ac:spMkLst>
        </pc:spChg>
        <pc:spChg chg="add mod">
          <ac:chgData name="Vinny Davies" userId="b3c95d76-c150-4dfb-9197-7b6f01d238ad" providerId="ADAL" clId="{44B94F42-8115-467F-911C-11C6EBB5D11A}" dt="2022-01-14T17:19:47.422" v="8089" actId="20577"/>
          <ac:spMkLst>
            <pc:docMk/>
            <pc:sldMk cId="774320140" sldId="466"/>
            <ac:spMk id="12" creationId="{7646CE8E-D1EA-4A44-9223-7504E6E05DD8}"/>
          </ac:spMkLst>
        </pc:spChg>
        <pc:spChg chg="add mod">
          <ac:chgData name="Vinny Davies" userId="b3c95d76-c150-4dfb-9197-7b6f01d238ad" providerId="ADAL" clId="{44B94F42-8115-467F-911C-11C6EBB5D11A}" dt="2022-01-14T16:49:40.886" v="7625"/>
          <ac:spMkLst>
            <pc:docMk/>
            <pc:sldMk cId="774320140" sldId="466"/>
            <ac:spMk id="13" creationId="{1A6DEDDE-E23D-4F9D-AD85-D1423F7EC4A6}"/>
          </ac:spMkLst>
        </pc:spChg>
        <pc:spChg chg="add del mod">
          <ac:chgData name="Vinny Davies" userId="b3c95d76-c150-4dfb-9197-7b6f01d238ad" providerId="ADAL" clId="{44B94F42-8115-467F-911C-11C6EBB5D11A}" dt="2022-01-14T17:06:20.333" v="7861" actId="478"/>
          <ac:spMkLst>
            <pc:docMk/>
            <pc:sldMk cId="774320140" sldId="466"/>
            <ac:spMk id="14" creationId="{1F7C14E5-311C-481D-A0E2-A7E72FA94E79}"/>
          </ac:spMkLst>
        </pc:spChg>
        <pc:spChg chg="add mod">
          <ac:chgData name="Vinny Davies" userId="b3c95d76-c150-4dfb-9197-7b6f01d238ad" providerId="ADAL" clId="{44B94F42-8115-467F-911C-11C6EBB5D11A}" dt="2022-01-14T16:49:40.886" v="7625"/>
          <ac:spMkLst>
            <pc:docMk/>
            <pc:sldMk cId="774320140" sldId="466"/>
            <ac:spMk id="15" creationId="{867A1B00-8F0E-43C5-A537-979D46F0B38C}"/>
          </ac:spMkLst>
        </pc:spChg>
        <pc:spChg chg="add del mod">
          <ac:chgData name="Vinny Davies" userId="b3c95d76-c150-4dfb-9197-7b6f01d238ad" providerId="ADAL" clId="{44B94F42-8115-467F-911C-11C6EBB5D11A}" dt="2022-01-14T17:05:52.484" v="7849" actId="478"/>
          <ac:spMkLst>
            <pc:docMk/>
            <pc:sldMk cId="774320140" sldId="466"/>
            <ac:spMk id="16" creationId="{0BF4F7BF-F2D0-4A53-9A69-BE8334ED4277}"/>
          </ac:spMkLst>
        </pc:spChg>
        <pc:spChg chg="add mod">
          <ac:chgData name="Vinny Davies" userId="b3c95d76-c150-4dfb-9197-7b6f01d238ad" providerId="ADAL" clId="{44B94F42-8115-467F-911C-11C6EBB5D11A}" dt="2022-01-24T11:44:15.359" v="25031" actId="207"/>
          <ac:spMkLst>
            <pc:docMk/>
            <pc:sldMk cId="774320140" sldId="466"/>
            <ac:spMk id="17" creationId="{D5E8620C-AB5E-4800-9D5E-2ABDC117F6E8}"/>
          </ac:spMkLst>
        </pc:spChg>
        <pc:spChg chg="add mod">
          <ac:chgData name="Vinny Davies" userId="b3c95d76-c150-4dfb-9197-7b6f01d238ad" providerId="ADAL" clId="{44B94F42-8115-467F-911C-11C6EBB5D11A}" dt="2022-01-24T11:44:10.781" v="25030" actId="207"/>
          <ac:spMkLst>
            <pc:docMk/>
            <pc:sldMk cId="774320140" sldId="466"/>
            <ac:spMk id="18" creationId="{317424EA-EBFA-4C64-8C07-2B6D568602C8}"/>
          </ac:spMkLst>
        </pc:spChg>
        <pc:spChg chg="add mod">
          <ac:chgData name="Vinny Davies" userId="b3c95d76-c150-4dfb-9197-7b6f01d238ad" providerId="ADAL" clId="{44B94F42-8115-467F-911C-11C6EBB5D11A}" dt="2022-01-14T17:14:07.954" v="8007"/>
          <ac:spMkLst>
            <pc:docMk/>
            <pc:sldMk cId="774320140" sldId="466"/>
            <ac:spMk id="19" creationId="{22C551B2-C430-452A-BF07-088BC6B8300F}"/>
          </ac:spMkLst>
        </pc:spChg>
        <pc:spChg chg="add mod">
          <ac:chgData name="Vinny Davies" userId="b3c95d76-c150-4dfb-9197-7b6f01d238ad" providerId="ADAL" clId="{44B94F42-8115-467F-911C-11C6EBB5D11A}" dt="2022-01-14T17:14:07.954" v="8007"/>
          <ac:spMkLst>
            <pc:docMk/>
            <pc:sldMk cId="774320140" sldId="466"/>
            <ac:spMk id="20" creationId="{AC4138B8-50C5-4DCD-9B64-E3ACB5FB796F}"/>
          </ac:spMkLst>
        </pc:spChg>
        <pc:spChg chg="add mod">
          <ac:chgData name="Vinny Davies" userId="b3c95d76-c150-4dfb-9197-7b6f01d238ad" providerId="ADAL" clId="{44B94F42-8115-467F-911C-11C6EBB5D11A}" dt="2022-01-24T11:44:19.093" v="25032" actId="207"/>
          <ac:spMkLst>
            <pc:docMk/>
            <pc:sldMk cId="774320140" sldId="466"/>
            <ac:spMk id="21" creationId="{0643FC09-3352-47A2-A4F9-37B846D9BF0F}"/>
          </ac:spMkLst>
        </pc:spChg>
        <pc:spChg chg="del">
          <ac:chgData name="Vinny Davies" userId="b3c95d76-c150-4dfb-9197-7b6f01d238ad" providerId="ADAL" clId="{44B94F42-8115-467F-911C-11C6EBB5D11A}" dt="2022-01-14T16:42:01.137" v="7517" actId="478"/>
          <ac:spMkLst>
            <pc:docMk/>
            <pc:sldMk cId="774320140" sldId="466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52.996" v="7824" actId="478"/>
          <ac:spMkLst>
            <pc:docMk/>
            <pc:sldMk cId="774320140" sldId="466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4:15.359" v="25031" actId="207"/>
          <ac:spMkLst>
            <pc:docMk/>
            <pc:sldMk cId="774320140" sldId="466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4:10.781" v="25030" actId="207"/>
          <ac:spMkLst>
            <pc:docMk/>
            <pc:sldMk cId="774320140" sldId="466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53.953" v="7825" actId="478"/>
          <ac:spMkLst>
            <pc:docMk/>
            <pc:sldMk cId="774320140" sldId="466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4:15.359" v="25031" actId="207"/>
          <ac:spMkLst>
            <pc:docMk/>
            <pc:sldMk cId="774320140" sldId="466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6:04.805" v="9005"/>
          <ac:graphicFrameMkLst>
            <pc:docMk/>
            <pc:sldMk cId="774320140" sldId="466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4:38.904" v="25036" actId="207"/>
        <pc:sldMkLst>
          <pc:docMk/>
          <pc:sldMk cId="37590041" sldId="467"/>
        </pc:sldMkLst>
        <pc:spChg chg="mod">
          <ac:chgData name="Vinny Davies" userId="b3c95d76-c150-4dfb-9197-7b6f01d238ad" providerId="ADAL" clId="{44B94F42-8115-467F-911C-11C6EBB5D11A}" dt="2022-01-18T11:57:32.445" v="14113" actId="113"/>
          <ac:spMkLst>
            <pc:docMk/>
            <pc:sldMk cId="37590041" sldId="467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4:14.497" v="7571" actId="478"/>
          <ac:spMkLst>
            <pc:docMk/>
            <pc:sldMk cId="37590041" sldId="467"/>
            <ac:spMk id="21" creationId="{12539ED3-C6E0-48C1-8D57-3BB1A8D4A50F}"/>
          </ac:spMkLst>
        </pc:spChg>
        <pc:spChg chg="add mod">
          <ac:chgData name="Vinny Davies" userId="b3c95d76-c150-4dfb-9197-7b6f01d238ad" providerId="ADAL" clId="{44B94F42-8115-467F-911C-11C6EBB5D11A}" dt="2022-01-14T17:19:43.575" v="8080" actId="20577"/>
          <ac:spMkLst>
            <pc:docMk/>
            <pc:sldMk cId="37590041" sldId="467"/>
            <ac:spMk id="22" creationId="{4CC69C1A-7961-415F-AAD0-14D93EDE5E8F}"/>
          </ac:spMkLst>
        </pc:spChg>
        <pc:spChg chg="add mod">
          <ac:chgData name="Vinny Davies" userId="b3c95d76-c150-4dfb-9197-7b6f01d238ad" providerId="ADAL" clId="{44B94F42-8115-467F-911C-11C6EBB5D11A}" dt="2022-01-14T16:49:42.350" v="7626"/>
          <ac:spMkLst>
            <pc:docMk/>
            <pc:sldMk cId="37590041" sldId="467"/>
            <ac:spMk id="23" creationId="{F2FCEF73-0608-4266-AC2B-CA327525542C}"/>
          </ac:spMkLst>
        </pc:spChg>
        <pc:spChg chg="del">
          <ac:chgData name="Vinny Davies" userId="b3c95d76-c150-4dfb-9197-7b6f01d238ad" providerId="ADAL" clId="{44B94F42-8115-467F-911C-11C6EBB5D11A}" dt="2022-01-14T16:42:04.508" v="7519" actId="478"/>
          <ac:spMkLst>
            <pc:docMk/>
            <pc:sldMk cId="37590041" sldId="467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7:06:18.318" v="7860" actId="478"/>
          <ac:spMkLst>
            <pc:docMk/>
            <pc:sldMk cId="37590041" sldId="467"/>
            <ac:spMk id="25" creationId="{71A19761-8C51-4474-A967-EF0B58623C28}"/>
          </ac:spMkLst>
        </pc:spChg>
        <pc:spChg chg="add mod">
          <ac:chgData name="Vinny Davies" userId="b3c95d76-c150-4dfb-9197-7b6f01d238ad" providerId="ADAL" clId="{44B94F42-8115-467F-911C-11C6EBB5D11A}" dt="2022-01-14T16:49:42.350" v="7626"/>
          <ac:spMkLst>
            <pc:docMk/>
            <pc:sldMk cId="37590041" sldId="467"/>
            <ac:spMk id="26" creationId="{DDD01FEF-6247-4F4E-B5F5-D32DE607514C}"/>
          </ac:spMkLst>
        </pc:spChg>
        <pc:spChg chg="add del mod">
          <ac:chgData name="Vinny Davies" userId="b3c95d76-c150-4dfb-9197-7b6f01d238ad" providerId="ADAL" clId="{44B94F42-8115-467F-911C-11C6EBB5D11A}" dt="2022-01-14T17:05:50.317" v="7848" actId="478"/>
          <ac:spMkLst>
            <pc:docMk/>
            <pc:sldMk cId="37590041" sldId="467"/>
            <ac:spMk id="27" creationId="{17B1F326-177E-440B-A504-A58A842F1F60}"/>
          </ac:spMkLst>
        </pc:spChg>
        <pc:spChg chg="add mod">
          <ac:chgData name="Vinny Davies" userId="b3c95d76-c150-4dfb-9197-7b6f01d238ad" providerId="ADAL" clId="{44B94F42-8115-467F-911C-11C6EBB5D11A}" dt="2022-01-24T11:44:38.904" v="25036" actId="207"/>
          <ac:spMkLst>
            <pc:docMk/>
            <pc:sldMk cId="37590041" sldId="467"/>
            <ac:spMk id="28" creationId="{3F78B195-7CB5-4E8B-964D-2F7B67E529B7}"/>
          </ac:spMkLst>
        </pc:spChg>
        <pc:spChg chg="add mod">
          <ac:chgData name="Vinny Davies" userId="b3c95d76-c150-4dfb-9197-7b6f01d238ad" providerId="ADAL" clId="{44B94F42-8115-467F-911C-11C6EBB5D11A}" dt="2022-01-24T11:44:33.087" v="25033" actId="207"/>
          <ac:spMkLst>
            <pc:docMk/>
            <pc:sldMk cId="37590041" sldId="467"/>
            <ac:spMk id="29" creationId="{1300AC6B-A946-43AA-A86B-E0F25D448129}"/>
          </ac:spMkLst>
        </pc:spChg>
        <pc:spChg chg="add mod">
          <ac:chgData name="Vinny Davies" userId="b3c95d76-c150-4dfb-9197-7b6f01d238ad" providerId="ADAL" clId="{44B94F42-8115-467F-911C-11C6EBB5D11A}" dt="2022-01-14T17:14:11.395" v="8008"/>
          <ac:spMkLst>
            <pc:docMk/>
            <pc:sldMk cId="37590041" sldId="467"/>
            <ac:spMk id="30" creationId="{6123AB55-6C81-4EFC-BFDF-D07D5D3DF74C}"/>
          </ac:spMkLst>
        </pc:spChg>
        <pc:spChg chg="add mod">
          <ac:chgData name="Vinny Davies" userId="b3c95d76-c150-4dfb-9197-7b6f01d238ad" providerId="ADAL" clId="{44B94F42-8115-467F-911C-11C6EBB5D11A}" dt="2022-01-14T17:14:11.395" v="8008"/>
          <ac:spMkLst>
            <pc:docMk/>
            <pc:sldMk cId="37590041" sldId="467"/>
            <ac:spMk id="31" creationId="{7303873E-042A-4E75-A1ED-DB26A7EB1C1F}"/>
          </ac:spMkLst>
        </pc:spChg>
        <pc:spChg chg="del">
          <ac:chgData name="Vinny Davies" userId="b3c95d76-c150-4dfb-9197-7b6f01d238ad" providerId="ADAL" clId="{44B94F42-8115-467F-911C-11C6EBB5D11A}" dt="2022-01-14T17:04:55.720" v="7826" actId="478"/>
          <ac:spMkLst>
            <pc:docMk/>
            <pc:sldMk cId="37590041" sldId="467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4:38.904" v="25036" actId="207"/>
          <ac:spMkLst>
            <pc:docMk/>
            <pc:sldMk cId="37590041" sldId="467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4:33.087" v="25033" actId="207"/>
          <ac:spMkLst>
            <pc:docMk/>
            <pc:sldMk cId="37590041" sldId="467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56.569" v="7827" actId="478"/>
          <ac:spMkLst>
            <pc:docMk/>
            <pc:sldMk cId="37590041" sldId="467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4:38.904" v="25036" actId="207"/>
          <ac:spMkLst>
            <pc:docMk/>
            <pc:sldMk cId="37590041" sldId="467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4:50.161" v="8021" actId="166"/>
          <ac:grpSpMkLst>
            <pc:docMk/>
            <pc:sldMk cId="37590041" sldId="467"/>
            <ac:grpSpMk id="100" creationId="{06FB8B6D-A666-4B70-ACCA-67188080F1DF}"/>
          </ac:grpSpMkLst>
        </pc:grpChg>
        <pc:graphicFrameChg chg="modGraphic">
          <ac:chgData name="Vinny Davies" userId="b3c95d76-c150-4dfb-9197-7b6f01d238ad" providerId="ADAL" clId="{44B94F42-8115-467F-911C-11C6EBB5D11A}" dt="2022-01-17T10:56:26.868" v="9008"/>
          <ac:graphicFrameMkLst>
            <pc:docMk/>
            <pc:sldMk cId="37590041" sldId="467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4:52.536" v="25040" actId="207"/>
        <pc:sldMkLst>
          <pc:docMk/>
          <pc:sldMk cId="3386303080" sldId="468"/>
        </pc:sldMkLst>
        <pc:spChg chg="mod">
          <ac:chgData name="Vinny Davies" userId="b3c95d76-c150-4dfb-9197-7b6f01d238ad" providerId="ADAL" clId="{44B94F42-8115-467F-911C-11C6EBB5D11A}" dt="2022-01-18T11:57:34.438" v="14114" actId="113"/>
          <ac:spMkLst>
            <pc:docMk/>
            <pc:sldMk cId="3386303080" sldId="468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6:50:23.601" v="7637" actId="478"/>
          <ac:spMkLst>
            <pc:docMk/>
            <pc:sldMk cId="3386303080" sldId="468"/>
            <ac:spMk id="10" creationId="{53ED0B8F-F958-4FA3-A94B-0B14E150AF08}"/>
          </ac:spMkLst>
        </pc:spChg>
        <pc:spChg chg="add del mod">
          <ac:chgData name="Vinny Davies" userId="b3c95d76-c150-4dfb-9197-7b6f01d238ad" providerId="ADAL" clId="{44B94F42-8115-467F-911C-11C6EBB5D11A}" dt="2022-01-14T16:44:18.142" v="7573" actId="478"/>
          <ac:spMkLst>
            <pc:docMk/>
            <pc:sldMk cId="3386303080" sldId="468"/>
            <ac:spMk id="11" creationId="{E95D422F-CE12-446F-9539-09805533DECD}"/>
          </ac:spMkLst>
        </pc:spChg>
        <pc:spChg chg="add mod">
          <ac:chgData name="Vinny Davies" userId="b3c95d76-c150-4dfb-9197-7b6f01d238ad" providerId="ADAL" clId="{44B94F42-8115-467F-911C-11C6EBB5D11A}" dt="2022-01-14T17:19:38.758" v="8071" actId="20577"/>
          <ac:spMkLst>
            <pc:docMk/>
            <pc:sldMk cId="3386303080" sldId="468"/>
            <ac:spMk id="12" creationId="{3EDCBC63-D730-44F1-A3AB-8B6197BF596F}"/>
          </ac:spMkLst>
        </pc:spChg>
        <pc:spChg chg="add mod">
          <ac:chgData name="Vinny Davies" userId="b3c95d76-c150-4dfb-9197-7b6f01d238ad" providerId="ADAL" clId="{44B94F42-8115-467F-911C-11C6EBB5D11A}" dt="2022-01-14T16:49:43.982" v="7627"/>
          <ac:spMkLst>
            <pc:docMk/>
            <pc:sldMk cId="3386303080" sldId="468"/>
            <ac:spMk id="13" creationId="{57418837-DA63-40CB-99F4-9BF9ADA03007}"/>
          </ac:spMkLst>
        </pc:spChg>
        <pc:spChg chg="add del mod">
          <ac:chgData name="Vinny Davies" userId="b3c95d76-c150-4dfb-9197-7b6f01d238ad" providerId="ADAL" clId="{44B94F42-8115-467F-911C-11C6EBB5D11A}" dt="2022-01-14T17:06:16.194" v="7858" actId="478"/>
          <ac:spMkLst>
            <pc:docMk/>
            <pc:sldMk cId="3386303080" sldId="468"/>
            <ac:spMk id="14" creationId="{45CA3F40-80C9-40D1-95ED-98CC0C2A9693}"/>
          </ac:spMkLst>
        </pc:spChg>
        <pc:spChg chg="add mod">
          <ac:chgData name="Vinny Davies" userId="b3c95d76-c150-4dfb-9197-7b6f01d238ad" providerId="ADAL" clId="{44B94F42-8115-467F-911C-11C6EBB5D11A}" dt="2022-01-14T16:49:43.982" v="7627"/>
          <ac:spMkLst>
            <pc:docMk/>
            <pc:sldMk cId="3386303080" sldId="468"/>
            <ac:spMk id="15" creationId="{22CC18BB-5B3B-4F7E-BCCD-AC03D0E02C14}"/>
          </ac:spMkLst>
        </pc:spChg>
        <pc:spChg chg="add del mod">
          <ac:chgData name="Vinny Davies" userId="b3c95d76-c150-4dfb-9197-7b6f01d238ad" providerId="ADAL" clId="{44B94F42-8115-467F-911C-11C6EBB5D11A}" dt="2022-01-14T17:05:48.451" v="7847" actId="478"/>
          <ac:spMkLst>
            <pc:docMk/>
            <pc:sldMk cId="3386303080" sldId="468"/>
            <ac:spMk id="16" creationId="{07898184-FBD7-4B9F-B846-84C5EA45EC7C}"/>
          </ac:spMkLst>
        </pc:spChg>
        <pc:spChg chg="add del mod">
          <ac:chgData name="Vinny Davies" userId="b3c95d76-c150-4dfb-9197-7b6f01d238ad" providerId="ADAL" clId="{44B94F42-8115-467F-911C-11C6EBB5D11A}" dt="2022-01-14T17:06:16.582" v="7859" actId="478"/>
          <ac:spMkLst>
            <pc:docMk/>
            <pc:sldMk cId="3386303080" sldId="468"/>
            <ac:spMk id="17" creationId="{A79C804F-3C48-47B1-A0A6-D41C89952716}"/>
          </ac:spMkLst>
        </pc:spChg>
        <pc:spChg chg="add mod">
          <ac:chgData name="Vinny Davies" userId="b3c95d76-c150-4dfb-9197-7b6f01d238ad" providerId="ADAL" clId="{44B94F42-8115-467F-911C-11C6EBB5D11A}" dt="2022-01-24T11:44:48.002" v="25037" actId="207"/>
          <ac:spMkLst>
            <pc:docMk/>
            <pc:sldMk cId="3386303080" sldId="468"/>
            <ac:spMk id="18" creationId="{A24BF2B1-B9E4-4C5F-AA39-DE4B00C486B5}"/>
          </ac:spMkLst>
        </pc:spChg>
        <pc:spChg chg="add mod">
          <ac:chgData name="Vinny Davies" userId="b3c95d76-c150-4dfb-9197-7b6f01d238ad" providerId="ADAL" clId="{44B94F42-8115-467F-911C-11C6EBB5D11A}" dt="2022-01-24T11:44:48.002" v="25037" actId="207"/>
          <ac:spMkLst>
            <pc:docMk/>
            <pc:sldMk cId="3386303080" sldId="468"/>
            <ac:spMk id="19" creationId="{D17A137A-4253-4969-AEF4-EDD189B98C2B}"/>
          </ac:spMkLst>
        </pc:spChg>
        <pc:spChg chg="add mod">
          <ac:chgData name="Vinny Davies" userId="b3c95d76-c150-4dfb-9197-7b6f01d238ad" providerId="ADAL" clId="{44B94F42-8115-467F-911C-11C6EBB5D11A}" dt="2022-01-14T17:14:14.306" v="8010"/>
          <ac:spMkLst>
            <pc:docMk/>
            <pc:sldMk cId="3386303080" sldId="468"/>
            <ac:spMk id="20" creationId="{ED85295D-CB66-4567-ABB9-79BB77B6791B}"/>
          </ac:spMkLst>
        </pc:spChg>
        <pc:spChg chg="add mod">
          <ac:chgData name="Vinny Davies" userId="b3c95d76-c150-4dfb-9197-7b6f01d238ad" providerId="ADAL" clId="{44B94F42-8115-467F-911C-11C6EBB5D11A}" dt="2022-01-14T17:14:14.306" v="8010"/>
          <ac:spMkLst>
            <pc:docMk/>
            <pc:sldMk cId="3386303080" sldId="468"/>
            <ac:spMk id="21" creationId="{AAD1828F-7408-4449-BFEE-3F9C345B8358}"/>
          </ac:spMkLst>
        </pc:spChg>
        <pc:spChg chg="add mod">
          <ac:chgData name="Vinny Davies" userId="b3c95d76-c150-4dfb-9197-7b6f01d238ad" providerId="ADAL" clId="{44B94F42-8115-467F-911C-11C6EBB5D11A}" dt="2022-01-14T17:14:59.626" v="8023" actId="1076"/>
          <ac:spMkLst>
            <pc:docMk/>
            <pc:sldMk cId="3386303080" sldId="468"/>
            <ac:spMk id="22" creationId="{63AB4F64-6D06-4E83-A29D-FF9369B71F88}"/>
          </ac:spMkLst>
        </pc:spChg>
        <pc:spChg chg="del">
          <ac:chgData name="Vinny Davies" userId="b3c95d76-c150-4dfb-9197-7b6f01d238ad" providerId="ADAL" clId="{44B94F42-8115-467F-911C-11C6EBB5D11A}" dt="2022-01-14T16:42:08.070" v="7521" actId="478"/>
          <ac:spMkLst>
            <pc:docMk/>
            <pc:sldMk cId="3386303080" sldId="468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4:58.804" v="7828" actId="478"/>
          <ac:spMkLst>
            <pc:docMk/>
            <pc:sldMk cId="3386303080" sldId="468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4:52.536" v="25040" actId="207"/>
          <ac:spMkLst>
            <pc:docMk/>
            <pc:sldMk cId="3386303080" sldId="468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4:48.002" v="25037" actId="207"/>
          <ac:spMkLst>
            <pc:docMk/>
            <pc:sldMk cId="3386303080" sldId="468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4:59.706" v="7829" actId="478"/>
          <ac:spMkLst>
            <pc:docMk/>
            <pc:sldMk cId="3386303080" sldId="468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4:52.536" v="25040" actId="207"/>
          <ac:spMkLst>
            <pc:docMk/>
            <pc:sldMk cId="3386303080" sldId="468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7:13.390" v="9011"/>
          <ac:graphicFrameMkLst>
            <pc:docMk/>
            <pc:sldMk cId="3386303080" sldId="468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8:35.484" v="25042" actId="207"/>
        <pc:sldMkLst>
          <pc:docMk/>
          <pc:sldMk cId="65081716" sldId="469"/>
        </pc:sldMkLst>
        <pc:spChg chg="mod">
          <ac:chgData name="Vinny Davies" userId="b3c95d76-c150-4dfb-9197-7b6f01d238ad" providerId="ADAL" clId="{44B94F42-8115-467F-911C-11C6EBB5D11A}" dt="2022-01-18T11:57:36.318" v="14115" actId="113"/>
          <ac:spMkLst>
            <pc:docMk/>
            <pc:sldMk cId="65081716" sldId="469"/>
            <ac:spMk id="2" creationId="{D46AF4FE-034E-4720-B5CA-4D0D0533AF19}"/>
          </ac:spMkLst>
        </pc:spChg>
        <pc:spChg chg="add del mod">
          <ac:chgData name="Vinny Davies" userId="b3c95d76-c150-4dfb-9197-7b6f01d238ad" providerId="ADAL" clId="{44B94F42-8115-467F-911C-11C6EBB5D11A}" dt="2022-01-14T16:44:21.920" v="7575" actId="478"/>
          <ac:spMkLst>
            <pc:docMk/>
            <pc:sldMk cId="65081716" sldId="469"/>
            <ac:spMk id="21" creationId="{35EB550D-26A6-4945-9FB8-3E7D45BEF5BE}"/>
          </ac:spMkLst>
        </pc:spChg>
        <pc:spChg chg="add mod">
          <ac:chgData name="Vinny Davies" userId="b3c95d76-c150-4dfb-9197-7b6f01d238ad" providerId="ADAL" clId="{44B94F42-8115-467F-911C-11C6EBB5D11A}" dt="2022-01-14T17:19:34.590" v="8062" actId="20577"/>
          <ac:spMkLst>
            <pc:docMk/>
            <pc:sldMk cId="65081716" sldId="469"/>
            <ac:spMk id="22" creationId="{19D11B0A-BD0B-4652-8C7B-FF4B3607DD11}"/>
          </ac:spMkLst>
        </pc:spChg>
        <pc:spChg chg="add mod">
          <ac:chgData name="Vinny Davies" userId="b3c95d76-c150-4dfb-9197-7b6f01d238ad" providerId="ADAL" clId="{44B94F42-8115-467F-911C-11C6EBB5D11A}" dt="2022-01-14T16:49:45.341" v="7628"/>
          <ac:spMkLst>
            <pc:docMk/>
            <pc:sldMk cId="65081716" sldId="469"/>
            <ac:spMk id="23" creationId="{B7F9CA08-DDE3-4E89-B555-D49195779EDF}"/>
          </ac:spMkLst>
        </pc:spChg>
        <pc:spChg chg="del">
          <ac:chgData name="Vinny Davies" userId="b3c95d76-c150-4dfb-9197-7b6f01d238ad" providerId="ADAL" clId="{44B94F42-8115-467F-911C-11C6EBB5D11A}" dt="2022-01-14T16:42:11.406" v="7523" actId="478"/>
          <ac:spMkLst>
            <pc:docMk/>
            <pc:sldMk cId="65081716" sldId="469"/>
            <ac:spMk id="24" creationId="{052EB7DC-8CB0-452B-A9F9-3ACF0C780F76}"/>
          </ac:spMkLst>
        </pc:spChg>
        <pc:spChg chg="add del mod">
          <ac:chgData name="Vinny Davies" userId="b3c95d76-c150-4dfb-9197-7b6f01d238ad" providerId="ADAL" clId="{44B94F42-8115-467F-911C-11C6EBB5D11A}" dt="2022-01-14T17:06:13.278" v="7855" actId="478"/>
          <ac:spMkLst>
            <pc:docMk/>
            <pc:sldMk cId="65081716" sldId="469"/>
            <ac:spMk id="25" creationId="{35BF5CB3-7C2A-4874-A2D8-4CA9A3D27B48}"/>
          </ac:spMkLst>
        </pc:spChg>
        <pc:spChg chg="add mod">
          <ac:chgData name="Vinny Davies" userId="b3c95d76-c150-4dfb-9197-7b6f01d238ad" providerId="ADAL" clId="{44B94F42-8115-467F-911C-11C6EBB5D11A}" dt="2022-01-14T16:49:45.341" v="7628"/>
          <ac:spMkLst>
            <pc:docMk/>
            <pc:sldMk cId="65081716" sldId="469"/>
            <ac:spMk id="26" creationId="{00CF3511-003F-43AA-B787-86A00D47ED40}"/>
          </ac:spMkLst>
        </pc:spChg>
        <pc:spChg chg="add del mod">
          <ac:chgData name="Vinny Davies" userId="b3c95d76-c150-4dfb-9197-7b6f01d238ad" providerId="ADAL" clId="{44B94F42-8115-467F-911C-11C6EBB5D11A}" dt="2022-01-14T17:05:46.317" v="7846" actId="478"/>
          <ac:spMkLst>
            <pc:docMk/>
            <pc:sldMk cId="65081716" sldId="469"/>
            <ac:spMk id="27" creationId="{38DD773D-F4B9-4640-AA79-68A4DD36E9AD}"/>
          </ac:spMkLst>
        </pc:spChg>
        <pc:spChg chg="add del mod">
          <ac:chgData name="Vinny Davies" userId="b3c95d76-c150-4dfb-9197-7b6f01d238ad" providerId="ADAL" clId="{44B94F42-8115-467F-911C-11C6EBB5D11A}" dt="2022-01-14T17:06:14.037" v="7856" actId="478"/>
          <ac:spMkLst>
            <pc:docMk/>
            <pc:sldMk cId="65081716" sldId="469"/>
            <ac:spMk id="28" creationId="{870A0961-E750-4F24-A143-9CDC5FAAAAC6}"/>
          </ac:spMkLst>
        </pc:spChg>
        <pc:spChg chg="add mod">
          <ac:chgData name="Vinny Davies" userId="b3c95d76-c150-4dfb-9197-7b6f01d238ad" providerId="ADAL" clId="{44B94F42-8115-467F-911C-11C6EBB5D11A}" dt="2022-01-24T11:48:31.031" v="25041" actId="207"/>
          <ac:spMkLst>
            <pc:docMk/>
            <pc:sldMk cId="65081716" sldId="469"/>
            <ac:spMk id="29" creationId="{4F703460-0E73-49C6-9D6B-4B626BAD8951}"/>
          </ac:spMkLst>
        </pc:spChg>
        <pc:spChg chg="add mod">
          <ac:chgData name="Vinny Davies" userId="b3c95d76-c150-4dfb-9197-7b6f01d238ad" providerId="ADAL" clId="{44B94F42-8115-467F-911C-11C6EBB5D11A}" dt="2022-01-24T11:48:31.031" v="25041" actId="207"/>
          <ac:spMkLst>
            <pc:docMk/>
            <pc:sldMk cId="65081716" sldId="469"/>
            <ac:spMk id="30" creationId="{F0194C1F-E1FB-43B6-B2C9-18FDE0413ABE}"/>
          </ac:spMkLst>
        </pc:spChg>
        <pc:spChg chg="add mod">
          <ac:chgData name="Vinny Davies" userId="b3c95d76-c150-4dfb-9197-7b6f01d238ad" providerId="ADAL" clId="{44B94F42-8115-467F-911C-11C6EBB5D11A}" dt="2022-01-14T17:14:13.175" v="8009"/>
          <ac:spMkLst>
            <pc:docMk/>
            <pc:sldMk cId="65081716" sldId="469"/>
            <ac:spMk id="31" creationId="{32588E0D-F281-444F-BB69-55DF5D486856}"/>
          </ac:spMkLst>
        </pc:spChg>
        <pc:spChg chg="add mod">
          <ac:chgData name="Vinny Davies" userId="b3c95d76-c150-4dfb-9197-7b6f01d238ad" providerId="ADAL" clId="{44B94F42-8115-467F-911C-11C6EBB5D11A}" dt="2022-01-14T17:14:13.175" v="8009"/>
          <ac:spMkLst>
            <pc:docMk/>
            <pc:sldMk cId="65081716" sldId="469"/>
            <ac:spMk id="32" creationId="{C63560DE-124C-4F75-B895-EFE0575140C9}"/>
          </ac:spMkLst>
        </pc:spChg>
        <pc:spChg chg="add mod">
          <ac:chgData name="Vinny Davies" userId="b3c95d76-c150-4dfb-9197-7b6f01d238ad" providerId="ADAL" clId="{44B94F42-8115-467F-911C-11C6EBB5D11A}" dt="2022-01-14T17:21:52.302" v="8136"/>
          <ac:spMkLst>
            <pc:docMk/>
            <pc:sldMk cId="65081716" sldId="469"/>
            <ac:spMk id="33" creationId="{7FEBE402-1106-45AA-9195-105C429E11C4}"/>
          </ac:spMkLst>
        </pc:spChg>
        <pc:spChg chg="del">
          <ac:chgData name="Vinny Davies" userId="b3c95d76-c150-4dfb-9197-7b6f01d238ad" providerId="ADAL" clId="{44B94F42-8115-467F-911C-11C6EBB5D11A}" dt="2022-01-14T17:05:03.198" v="7830" actId="478"/>
          <ac:spMkLst>
            <pc:docMk/>
            <pc:sldMk cId="65081716" sldId="469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8:35.484" v="25042" actId="207"/>
          <ac:spMkLst>
            <pc:docMk/>
            <pc:sldMk cId="65081716" sldId="469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8:31.031" v="25041" actId="207"/>
          <ac:spMkLst>
            <pc:docMk/>
            <pc:sldMk cId="65081716" sldId="469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5:04.032" v="7831" actId="478"/>
          <ac:spMkLst>
            <pc:docMk/>
            <pc:sldMk cId="65081716" sldId="469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8:35.484" v="25042" actId="207"/>
          <ac:spMkLst>
            <pc:docMk/>
            <pc:sldMk cId="65081716" sldId="469"/>
            <ac:spMk id="256" creationId="{E4CA636A-0240-4D76-A7E5-9F7894525B53}"/>
          </ac:spMkLst>
        </pc:spChg>
        <pc:grpChg chg="ord">
          <ac:chgData name="Vinny Davies" userId="b3c95d76-c150-4dfb-9197-7b6f01d238ad" providerId="ADAL" clId="{44B94F42-8115-467F-911C-11C6EBB5D11A}" dt="2022-01-14T17:15:10.330" v="8024" actId="166"/>
          <ac:grpSpMkLst>
            <pc:docMk/>
            <pc:sldMk cId="65081716" sldId="469"/>
            <ac:grpSpMk id="89" creationId="{2E5D9247-3C09-475B-A7C8-D559A0111330}"/>
          </ac:grpSpMkLst>
        </pc:grpChg>
        <pc:graphicFrameChg chg="modGraphic">
          <ac:chgData name="Vinny Davies" userId="b3c95d76-c150-4dfb-9197-7b6f01d238ad" providerId="ADAL" clId="{44B94F42-8115-467F-911C-11C6EBB5D11A}" dt="2022-01-17T11:01:08.178" v="9015"/>
          <ac:graphicFrameMkLst>
            <pc:docMk/>
            <pc:sldMk cId="65081716" sldId="469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8:51.929" v="25045" actId="207"/>
        <pc:sldMkLst>
          <pc:docMk/>
          <pc:sldMk cId="974284631" sldId="470"/>
        </pc:sldMkLst>
        <pc:spChg chg="mod">
          <ac:chgData name="Vinny Davies" userId="b3c95d76-c150-4dfb-9197-7b6f01d238ad" providerId="ADAL" clId="{44B94F42-8115-467F-911C-11C6EBB5D11A}" dt="2022-01-18T11:57:38.316" v="14116" actId="113"/>
          <ac:spMkLst>
            <pc:docMk/>
            <pc:sldMk cId="974284631" sldId="470"/>
            <ac:spMk id="2" creationId="{D46AF4FE-034E-4720-B5CA-4D0D0533AF19}"/>
          </ac:spMkLst>
        </pc:spChg>
        <pc:spChg chg="del">
          <ac:chgData name="Vinny Davies" userId="b3c95d76-c150-4dfb-9197-7b6f01d238ad" providerId="ADAL" clId="{44B94F42-8115-467F-911C-11C6EBB5D11A}" dt="2022-01-14T17:06:02.176" v="7854" actId="478"/>
          <ac:spMkLst>
            <pc:docMk/>
            <pc:sldMk cId="974284631" sldId="470"/>
            <ac:spMk id="10" creationId="{22E04E64-BA31-4EE4-AFC0-6272B5DBFDF4}"/>
          </ac:spMkLst>
        </pc:spChg>
        <pc:spChg chg="add del mod">
          <ac:chgData name="Vinny Davies" userId="b3c95d76-c150-4dfb-9197-7b6f01d238ad" providerId="ADAL" clId="{44B94F42-8115-467F-911C-11C6EBB5D11A}" dt="2022-01-14T16:44:27.142" v="7577" actId="478"/>
          <ac:spMkLst>
            <pc:docMk/>
            <pc:sldMk cId="974284631" sldId="470"/>
            <ac:spMk id="11" creationId="{6CA5B883-A2AA-4FBE-B869-82BFDB7830A9}"/>
          </ac:spMkLst>
        </pc:spChg>
        <pc:spChg chg="add mod">
          <ac:chgData name="Vinny Davies" userId="b3c95d76-c150-4dfb-9197-7b6f01d238ad" providerId="ADAL" clId="{44B94F42-8115-467F-911C-11C6EBB5D11A}" dt="2022-01-14T17:19:27.478" v="8044" actId="20577"/>
          <ac:spMkLst>
            <pc:docMk/>
            <pc:sldMk cId="974284631" sldId="470"/>
            <ac:spMk id="12" creationId="{19802895-5F20-45A5-A930-CDB54BAF7B0F}"/>
          </ac:spMkLst>
        </pc:spChg>
        <pc:spChg chg="add mod">
          <ac:chgData name="Vinny Davies" userId="b3c95d76-c150-4dfb-9197-7b6f01d238ad" providerId="ADAL" clId="{44B94F42-8115-467F-911C-11C6EBB5D11A}" dt="2022-01-14T16:49:46.252" v="7629"/>
          <ac:spMkLst>
            <pc:docMk/>
            <pc:sldMk cId="974284631" sldId="470"/>
            <ac:spMk id="13" creationId="{3CDE3FEB-55DE-4CAB-836D-A1144C28998D}"/>
          </ac:spMkLst>
        </pc:spChg>
        <pc:spChg chg="add del mod">
          <ac:chgData name="Vinny Davies" userId="b3c95d76-c150-4dfb-9197-7b6f01d238ad" providerId="ADAL" clId="{44B94F42-8115-467F-911C-11C6EBB5D11A}" dt="2022-01-14T17:06:01.241" v="7852" actId="478"/>
          <ac:spMkLst>
            <pc:docMk/>
            <pc:sldMk cId="974284631" sldId="470"/>
            <ac:spMk id="14" creationId="{4D70D756-CCC4-417C-9BBD-7D969D993376}"/>
          </ac:spMkLst>
        </pc:spChg>
        <pc:spChg chg="add mod">
          <ac:chgData name="Vinny Davies" userId="b3c95d76-c150-4dfb-9197-7b6f01d238ad" providerId="ADAL" clId="{44B94F42-8115-467F-911C-11C6EBB5D11A}" dt="2022-01-14T16:49:46.252" v="7629"/>
          <ac:spMkLst>
            <pc:docMk/>
            <pc:sldMk cId="974284631" sldId="470"/>
            <ac:spMk id="15" creationId="{0A1CD25F-CDD0-48E9-B01E-24F6A7D14B41}"/>
          </ac:spMkLst>
        </pc:spChg>
        <pc:spChg chg="add del mod">
          <ac:chgData name="Vinny Davies" userId="b3c95d76-c150-4dfb-9197-7b6f01d238ad" providerId="ADAL" clId="{44B94F42-8115-467F-911C-11C6EBB5D11A}" dt="2022-01-14T17:05:44.749" v="7845" actId="478"/>
          <ac:spMkLst>
            <pc:docMk/>
            <pc:sldMk cId="974284631" sldId="470"/>
            <ac:spMk id="16" creationId="{5555C4A3-8960-4856-809B-045B545E0128}"/>
          </ac:spMkLst>
        </pc:spChg>
        <pc:spChg chg="add del mod">
          <ac:chgData name="Vinny Davies" userId="b3c95d76-c150-4dfb-9197-7b6f01d238ad" providerId="ADAL" clId="{44B94F42-8115-467F-911C-11C6EBB5D11A}" dt="2022-01-14T17:06:01.606" v="7853" actId="478"/>
          <ac:spMkLst>
            <pc:docMk/>
            <pc:sldMk cId="974284631" sldId="470"/>
            <ac:spMk id="17" creationId="{808CFBB6-6406-4CDD-A3D9-E4DF9ECC14EE}"/>
          </ac:spMkLst>
        </pc:spChg>
        <pc:spChg chg="add mod">
          <ac:chgData name="Vinny Davies" userId="b3c95d76-c150-4dfb-9197-7b6f01d238ad" providerId="ADAL" clId="{44B94F42-8115-467F-911C-11C6EBB5D11A}" dt="2022-01-14T16:51:03.773" v="7652" actId="571"/>
          <ac:spMkLst>
            <pc:docMk/>
            <pc:sldMk cId="974284631" sldId="470"/>
            <ac:spMk id="18" creationId="{DD8EF05B-4BF4-4BCD-BBDF-620F042C0196}"/>
          </ac:spMkLst>
        </pc:spChg>
        <pc:spChg chg="add mod">
          <ac:chgData name="Vinny Davies" userId="b3c95d76-c150-4dfb-9197-7b6f01d238ad" providerId="ADAL" clId="{44B94F42-8115-467F-911C-11C6EBB5D11A}" dt="2022-01-14T16:51:03.773" v="7652" actId="571"/>
          <ac:spMkLst>
            <pc:docMk/>
            <pc:sldMk cId="974284631" sldId="470"/>
            <ac:spMk id="19" creationId="{F41E110A-6841-40A0-836A-2E08FEDCC642}"/>
          </ac:spMkLst>
        </pc:spChg>
        <pc:spChg chg="add del mod">
          <ac:chgData name="Vinny Davies" userId="b3c95d76-c150-4dfb-9197-7b6f01d238ad" providerId="ADAL" clId="{44B94F42-8115-467F-911C-11C6EBB5D11A}" dt="2022-01-14T17:09:43.090" v="7946"/>
          <ac:spMkLst>
            <pc:docMk/>
            <pc:sldMk cId="974284631" sldId="470"/>
            <ac:spMk id="20" creationId="{CF22FF38-3553-4EBD-94E2-BEFF269A975F}"/>
          </ac:spMkLst>
        </pc:spChg>
        <pc:spChg chg="add del mod">
          <ac:chgData name="Vinny Davies" userId="b3c95d76-c150-4dfb-9197-7b6f01d238ad" providerId="ADAL" clId="{44B94F42-8115-467F-911C-11C6EBB5D11A}" dt="2022-01-14T17:09:43.090" v="7946"/>
          <ac:spMkLst>
            <pc:docMk/>
            <pc:sldMk cId="974284631" sldId="470"/>
            <ac:spMk id="21" creationId="{1DA66820-F07D-4CE9-8858-C53DCFECD861}"/>
          </ac:spMkLst>
        </pc:spChg>
        <pc:spChg chg="add mod">
          <ac:chgData name="Vinny Davies" userId="b3c95d76-c150-4dfb-9197-7b6f01d238ad" providerId="ADAL" clId="{44B94F42-8115-467F-911C-11C6EBB5D11A}" dt="2022-01-24T11:48:44.322" v="25043" actId="207"/>
          <ac:spMkLst>
            <pc:docMk/>
            <pc:sldMk cId="974284631" sldId="470"/>
            <ac:spMk id="22" creationId="{BE5530D9-CB2A-4B65-A60D-82728E240CBB}"/>
          </ac:spMkLst>
        </pc:spChg>
        <pc:spChg chg="add mod">
          <ac:chgData name="Vinny Davies" userId="b3c95d76-c150-4dfb-9197-7b6f01d238ad" providerId="ADAL" clId="{44B94F42-8115-467F-911C-11C6EBB5D11A}" dt="2022-01-24T11:48:44.322" v="25043" actId="207"/>
          <ac:spMkLst>
            <pc:docMk/>
            <pc:sldMk cId="974284631" sldId="470"/>
            <ac:spMk id="23" creationId="{C0AD89AB-47AA-449A-A4B2-1267641FA75D}"/>
          </ac:spMkLst>
        </pc:spChg>
        <pc:spChg chg="del">
          <ac:chgData name="Vinny Davies" userId="b3c95d76-c150-4dfb-9197-7b6f01d238ad" providerId="ADAL" clId="{44B94F42-8115-467F-911C-11C6EBB5D11A}" dt="2022-01-14T16:42:15.234" v="7525" actId="478"/>
          <ac:spMkLst>
            <pc:docMk/>
            <pc:sldMk cId="974284631" sldId="470"/>
            <ac:spMk id="24" creationId="{052EB7DC-8CB0-452B-A9F9-3ACF0C780F76}"/>
          </ac:spMkLst>
        </pc:spChg>
        <pc:spChg chg="add mod">
          <ac:chgData name="Vinny Davies" userId="b3c95d76-c150-4dfb-9197-7b6f01d238ad" providerId="ADAL" clId="{44B94F42-8115-467F-911C-11C6EBB5D11A}" dt="2022-01-14T17:14:15.339" v="8011"/>
          <ac:spMkLst>
            <pc:docMk/>
            <pc:sldMk cId="974284631" sldId="470"/>
            <ac:spMk id="25" creationId="{14988625-39F5-4854-AFDF-099C7978F6F4}"/>
          </ac:spMkLst>
        </pc:spChg>
        <pc:spChg chg="add mod">
          <ac:chgData name="Vinny Davies" userId="b3c95d76-c150-4dfb-9197-7b6f01d238ad" providerId="ADAL" clId="{44B94F42-8115-467F-911C-11C6EBB5D11A}" dt="2022-01-14T17:14:15.339" v="8011"/>
          <ac:spMkLst>
            <pc:docMk/>
            <pc:sldMk cId="974284631" sldId="470"/>
            <ac:spMk id="26" creationId="{79F4F55E-9792-419D-A240-EF93EF73A231}"/>
          </ac:spMkLst>
        </pc:spChg>
        <pc:spChg chg="add del mod">
          <ac:chgData name="Vinny Davies" userId="b3c95d76-c150-4dfb-9197-7b6f01d238ad" providerId="ADAL" clId="{44B94F42-8115-467F-911C-11C6EBB5D11A}" dt="2022-01-14T17:15:15.521" v="8026"/>
          <ac:spMkLst>
            <pc:docMk/>
            <pc:sldMk cId="974284631" sldId="470"/>
            <ac:spMk id="27" creationId="{F086CD99-F706-44AF-93A4-B7D06AC52034}"/>
          </ac:spMkLst>
        </pc:spChg>
        <pc:spChg chg="add mod">
          <ac:chgData name="Vinny Davies" userId="b3c95d76-c150-4dfb-9197-7b6f01d238ad" providerId="ADAL" clId="{44B94F42-8115-467F-911C-11C6EBB5D11A}" dt="2022-01-24T11:48:51.929" v="25045" actId="207"/>
          <ac:spMkLst>
            <pc:docMk/>
            <pc:sldMk cId="974284631" sldId="470"/>
            <ac:spMk id="28" creationId="{F02C591B-FBC6-41FF-9822-E5C823DDAD37}"/>
          </ac:spMkLst>
        </pc:spChg>
        <pc:spChg chg="add del mod">
          <ac:chgData name="Vinny Davies" userId="b3c95d76-c150-4dfb-9197-7b6f01d238ad" providerId="ADAL" clId="{44B94F42-8115-467F-911C-11C6EBB5D11A}" dt="2022-01-14T17:19:23.517" v="8035"/>
          <ac:spMkLst>
            <pc:docMk/>
            <pc:sldMk cId="974284631" sldId="470"/>
            <ac:spMk id="29" creationId="{97B7CE66-DEE6-40AB-A34F-C82EEDEE8328}"/>
          </ac:spMkLst>
        </pc:spChg>
        <pc:spChg chg="del">
          <ac:chgData name="Vinny Davies" userId="b3c95d76-c150-4dfb-9197-7b6f01d238ad" providerId="ADAL" clId="{44B94F42-8115-467F-911C-11C6EBB5D11A}" dt="2022-01-14T17:05:05.829" v="7832" actId="478"/>
          <ac:spMkLst>
            <pc:docMk/>
            <pc:sldMk cId="974284631" sldId="470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8:48.854" v="25044" actId="207"/>
          <ac:spMkLst>
            <pc:docMk/>
            <pc:sldMk cId="974284631" sldId="47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8:44.322" v="25043" actId="207"/>
          <ac:spMkLst>
            <pc:docMk/>
            <pc:sldMk cId="974284631" sldId="470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5:06.357" v="7833" actId="478"/>
          <ac:spMkLst>
            <pc:docMk/>
            <pc:sldMk cId="974284631" sldId="470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8:48.854" v="25044" actId="207"/>
          <ac:spMkLst>
            <pc:docMk/>
            <pc:sldMk cId="974284631" sldId="470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1:02:16.822" v="9020"/>
          <ac:graphicFrameMkLst>
            <pc:docMk/>
            <pc:sldMk cId="974284631" sldId="470"/>
            <ac:graphicFrameMk id="251" creationId="{2D9B9ACC-493C-40F8-9DE2-B1B89A283020}"/>
          </ac:graphicFrameMkLst>
        </pc:graphicFrameChg>
      </pc:sldChg>
      <pc:sldChg chg="addSp delSp modSp mod">
        <pc:chgData name="Vinny Davies" userId="b3c95d76-c150-4dfb-9197-7b6f01d238ad" providerId="ADAL" clId="{44B94F42-8115-467F-911C-11C6EBB5D11A}" dt="2022-01-24T11:49:05.231" v="25047" actId="207"/>
        <pc:sldMkLst>
          <pc:docMk/>
          <pc:sldMk cId="2094966364" sldId="471"/>
        </pc:sldMkLst>
        <pc:spChg chg="mod">
          <ac:chgData name="Vinny Davies" userId="b3c95d76-c150-4dfb-9197-7b6f01d238ad" providerId="ADAL" clId="{44B94F42-8115-467F-911C-11C6EBB5D11A}" dt="2022-01-18T11:57:40.342" v="14117" actId="113"/>
          <ac:spMkLst>
            <pc:docMk/>
            <pc:sldMk cId="2094966364" sldId="471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14T17:19:30.878" v="8053" actId="20577"/>
          <ac:spMkLst>
            <pc:docMk/>
            <pc:sldMk cId="2094966364" sldId="471"/>
            <ac:spMk id="10" creationId="{990ACBAD-0CBC-4738-9369-958D4174432C}"/>
          </ac:spMkLst>
        </pc:spChg>
        <pc:spChg chg="add mod">
          <ac:chgData name="Vinny Davies" userId="b3c95d76-c150-4dfb-9197-7b6f01d238ad" providerId="ADAL" clId="{44B94F42-8115-467F-911C-11C6EBB5D11A}" dt="2022-01-14T16:51:09.284" v="7653"/>
          <ac:spMkLst>
            <pc:docMk/>
            <pc:sldMk cId="2094966364" sldId="471"/>
            <ac:spMk id="11" creationId="{CF3C4E16-C4FA-43AD-8039-85BCDC5B6A44}"/>
          </ac:spMkLst>
        </pc:spChg>
        <pc:spChg chg="add del mod">
          <ac:chgData name="Vinny Davies" userId="b3c95d76-c150-4dfb-9197-7b6f01d238ad" providerId="ADAL" clId="{44B94F42-8115-467F-911C-11C6EBB5D11A}" dt="2022-01-14T17:14:22.535" v="8017" actId="478"/>
          <ac:spMkLst>
            <pc:docMk/>
            <pc:sldMk cId="2094966364" sldId="471"/>
            <ac:spMk id="12" creationId="{B51CE502-212B-41B2-8AC0-18E8F92F593D}"/>
          </ac:spMkLst>
        </pc:spChg>
        <pc:spChg chg="add mod">
          <ac:chgData name="Vinny Davies" userId="b3c95d76-c150-4dfb-9197-7b6f01d238ad" providerId="ADAL" clId="{44B94F42-8115-467F-911C-11C6EBB5D11A}" dt="2022-01-14T16:51:09.284" v="7653"/>
          <ac:spMkLst>
            <pc:docMk/>
            <pc:sldMk cId="2094966364" sldId="471"/>
            <ac:spMk id="13" creationId="{22593581-530C-4439-B3A1-776357118473}"/>
          </ac:spMkLst>
        </pc:spChg>
        <pc:spChg chg="add del mod">
          <ac:chgData name="Vinny Davies" userId="b3c95d76-c150-4dfb-9197-7b6f01d238ad" providerId="ADAL" clId="{44B94F42-8115-467F-911C-11C6EBB5D11A}" dt="2022-01-14T17:14:19.365" v="8015" actId="478"/>
          <ac:spMkLst>
            <pc:docMk/>
            <pc:sldMk cId="2094966364" sldId="471"/>
            <ac:spMk id="14" creationId="{88DEC73E-E933-450F-AB8B-A3537B54889D}"/>
          </ac:spMkLst>
        </pc:spChg>
        <pc:spChg chg="add mod">
          <ac:chgData name="Vinny Davies" userId="b3c95d76-c150-4dfb-9197-7b6f01d238ad" providerId="ADAL" clId="{44B94F42-8115-467F-911C-11C6EBB5D11A}" dt="2022-01-14T16:51:09.284" v="7653"/>
          <ac:spMkLst>
            <pc:docMk/>
            <pc:sldMk cId="2094966364" sldId="471"/>
            <ac:spMk id="15" creationId="{0A8B2A1B-A3D5-4964-8C8B-AAC543B63FA2}"/>
          </ac:spMkLst>
        </pc:spChg>
        <pc:spChg chg="add mod ord">
          <ac:chgData name="Vinny Davies" userId="b3c95d76-c150-4dfb-9197-7b6f01d238ad" providerId="ADAL" clId="{44B94F42-8115-467F-911C-11C6EBB5D11A}" dt="2022-01-24T11:49:00.215" v="25046" actId="207"/>
          <ac:spMkLst>
            <pc:docMk/>
            <pc:sldMk cId="2094966364" sldId="471"/>
            <ac:spMk id="16" creationId="{1CC51291-F3A3-4EFB-BC74-D52D9B3ACAAC}"/>
          </ac:spMkLst>
        </pc:spChg>
        <pc:spChg chg="add mod ord">
          <ac:chgData name="Vinny Davies" userId="b3c95d76-c150-4dfb-9197-7b6f01d238ad" providerId="ADAL" clId="{44B94F42-8115-467F-911C-11C6EBB5D11A}" dt="2022-01-24T11:49:00.215" v="25046" actId="207"/>
          <ac:spMkLst>
            <pc:docMk/>
            <pc:sldMk cId="2094966364" sldId="471"/>
            <ac:spMk id="17" creationId="{002A74A8-1A9B-4449-B6C1-A31A0DB45F78}"/>
          </ac:spMkLst>
        </pc:spChg>
        <pc:spChg chg="add del mod">
          <ac:chgData name="Vinny Davies" userId="b3c95d76-c150-4dfb-9197-7b6f01d238ad" providerId="ADAL" clId="{44B94F42-8115-467F-911C-11C6EBB5D11A}" dt="2022-01-14T17:09:29.918" v="7942"/>
          <ac:spMkLst>
            <pc:docMk/>
            <pc:sldMk cId="2094966364" sldId="471"/>
            <ac:spMk id="18" creationId="{27C24D32-0473-42A9-B47A-CE2F5D5F469F}"/>
          </ac:spMkLst>
        </pc:spChg>
        <pc:spChg chg="add del mod">
          <ac:chgData name="Vinny Davies" userId="b3c95d76-c150-4dfb-9197-7b6f01d238ad" providerId="ADAL" clId="{44B94F42-8115-467F-911C-11C6EBB5D11A}" dt="2022-01-14T17:09:29.918" v="7942"/>
          <ac:spMkLst>
            <pc:docMk/>
            <pc:sldMk cId="2094966364" sldId="471"/>
            <ac:spMk id="19" creationId="{C9E3E766-7EA3-4251-B6A6-83ACFBA02636}"/>
          </ac:spMkLst>
        </pc:spChg>
        <pc:spChg chg="add del mod">
          <ac:chgData name="Vinny Davies" userId="b3c95d76-c150-4dfb-9197-7b6f01d238ad" providerId="ADAL" clId="{44B94F42-8115-467F-911C-11C6EBB5D11A}" dt="2022-01-14T17:14:17.975" v="8013"/>
          <ac:spMkLst>
            <pc:docMk/>
            <pc:sldMk cId="2094966364" sldId="471"/>
            <ac:spMk id="20" creationId="{6B13F06F-DF85-4327-8C54-5741C9D1F4EC}"/>
          </ac:spMkLst>
        </pc:spChg>
        <pc:spChg chg="add del mod">
          <ac:chgData name="Vinny Davies" userId="b3c95d76-c150-4dfb-9197-7b6f01d238ad" providerId="ADAL" clId="{44B94F42-8115-467F-911C-11C6EBB5D11A}" dt="2022-01-14T17:14:17.975" v="8013"/>
          <ac:spMkLst>
            <pc:docMk/>
            <pc:sldMk cId="2094966364" sldId="471"/>
            <ac:spMk id="21" creationId="{7530A2EF-3FDD-4299-89DE-D36833AD5289}"/>
          </ac:spMkLst>
        </pc:spChg>
        <pc:spChg chg="add mod">
          <ac:chgData name="Vinny Davies" userId="b3c95d76-c150-4dfb-9197-7b6f01d238ad" providerId="ADAL" clId="{44B94F42-8115-467F-911C-11C6EBB5D11A}" dt="2022-01-14T17:14:20.357" v="8016"/>
          <ac:spMkLst>
            <pc:docMk/>
            <pc:sldMk cId="2094966364" sldId="471"/>
            <ac:spMk id="22" creationId="{B98532DC-D061-4E4C-955E-7850686E6875}"/>
          </ac:spMkLst>
        </pc:spChg>
        <pc:spChg chg="add mod">
          <ac:chgData name="Vinny Davies" userId="b3c95d76-c150-4dfb-9197-7b6f01d238ad" providerId="ADAL" clId="{44B94F42-8115-467F-911C-11C6EBB5D11A}" dt="2022-01-14T17:14:20.357" v="8016"/>
          <ac:spMkLst>
            <pc:docMk/>
            <pc:sldMk cId="2094966364" sldId="471"/>
            <ac:spMk id="23" creationId="{EC3BC6BD-7290-44B1-A0D4-8AA2D2F26702}"/>
          </ac:spMkLst>
        </pc:spChg>
        <pc:spChg chg="del">
          <ac:chgData name="Vinny Davies" userId="b3c95d76-c150-4dfb-9197-7b6f01d238ad" providerId="ADAL" clId="{44B94F42-8115-467F-911C-11C6EBB5D11A}" dt="2022-01-14T16:44:31.857" v="7579" actId="478"/>
          <ac:spMkLst>
            <pc:docMk/>
            <pc:sldMk cId="2094966364" sldId="471"/>
            <ac:spMk id="24" creationId="{052EB7DC-8CB0-452B-A9F9-3ACF0C780F76}"/>
          </ac:spMkLst>
        </pc:spChg>
        <pc:spChg chg="del">
          <ac:chgData name="Vinny Davies" userId="b3c95d76-c150-4dfb-9197-7b6f01d238ad" providerId="ADAL" clId="{44B94F42-8115-467F-911C-11C6EBB5D11A}" dt="2022-01-14T17:05:08.167" v="7834" actId="478"/>
          <ac:spMkLst>
            <pc:docMk/>
            <pc:sldMk cId="2094966364" sldId="471"/>
            <ac:spMk id="252" creationId="{5E0FB3F2-11C1-4411-8FBC-44DDC3BE534D}"/>
          </ac:spMkLst>
        </pc:spChg>
        <pc:spChg chg="mod">
          <ac:chgData name="Vinny Davies" userId="b3c95d76-c150-4dfb-9197-7b6f01d238ad" providerId="ADAL" clId="{44B94F42-8115-467F-911C-11C6EBB5D11A}" dt="2022-01-24T11:49:05.231" v="25047" actId="207"/>
          <ac:spMkLst>
            <pc:docMk/>
            <pc:sldMk cId="2094966364" sldId="47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9:00.215" v="25046" actId="207"/>
          <ac:spMkLst>
            <pc:docMk/>
            <pc:sldMk cId="2094966364" sldId="471"/>
            <ac:spMk id="254" creationId="{46E42ED1-D9A6-4F1C-8B53-FE4DCF8A81A5}"/>
          </ac:spMkLst>
        </pc:spChg>
        <pc:spChg chg="del">
          <ac:chgData name="Vinny Davies" userId="b3c95d76-c150-4dfb-9197-7b6f01d238ad" providerId="ADAL" clId="{44B94F42-8115-467F-911C-11C6EBB5D11A}" dt="2022-01-14T17:05:08.793" v="7835" actId="478"/>
          <ac:spMkLst>
            <pc:docMk/>
            <pc:sldMk cId="2094966364" sldId="471"/>
            <ac:spMk id="255" creationId="{93D16A6C-A83D-4BA2-9AB3-BE598B4B6CFD}"/>
          </ac:spMkLst>
        </pc:spChg>
        <pc:spChg chg="mod">
          <ac:chgData name="Vinny Davies" userId="b3c95d76-c150-4dfb-9197-7b6f01d238ad" providerId="ADAL" clId="{44B94F42-8115-467F-911C-11C6EBB5D11A}" dt="2022-01-24T11:49:05.231" v="25047" actId="207"/>
          <ac:spMkLst>
            <pc:docMk/>
            <pc:sldMk cId="2094966364" sldId="471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1:03:02.739" v="9026"/>
          <ac:graphicFrameMkLst>
            <pc:docMk/>
            <pc:sldMk cId="2094966364" sldId="471"/>
            <ac:graphicFrameMk id="251" creationId="{2D9B9ACC-493C-40F8-9DE2-B1B89A283020}"/>
          </ac:graphicFrameMkLst>
        </pc:graphicFrameChg>
      </pc:sldChg>
      <pc:sldChg chg="addSp modSp add mod modAnim">
        <pc:chgData name="Vinny Davies" userId="b3c95d76-c150-4dfb-9197-7b6f01d238ad" providerId="ADAL" clId="{44B94F42-8115-467F-911C-11C6EBB5D11A}" dt="2022-01-27T18:31:30.421" v="26634"/>
        <pc:sldMkLst>
          <pc:docMk/>
          <pc:sldMk cId="1686115036" sldId="472"/>
        </pc:sldMkLst>
        <pc:spChg chg="mod">
          <ac:chgData name="Vinny Davies" userId="b3c95d76-c150-4dfb-9197-7b6f01d238ad" providerId="ADAL" clId="{44B94F42-8115-467F-911C-11C6EBB5D11A}" dt="2022-01-18T11:55:29.646" v="14066" actId="113"/>
          <ac:spMkLst>
            <pc:docMk/>
            <pc:sldMk cId="1686115036" sldId="472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21T18:48:04.275" v="24572" actId="571"/>
          <ac:spMkLst>
            <pc:docMk/>
            <pc:sldMk cId="1686115036" sldId="472"/>
            <ac:spMk id="13" creationId="{6B3DC249-DFB9-4EBB-BE6E-30540EEB684A}"/>
          </ac:spMkLst>
        </pc:spChg>
        <pc:spChg chg="add mod">
          <ac:chgData name="Vinny Davies" userId="b3c95d76-c150-4dfb-9197-7b6f01d238ad" providerId="ADAL" clId="{44B94F42-8115-467F-911C-11C6EBB5D11A}" dt="2022-01-21T18:48:04.275" v="24572" actId="571"/>
          <ac:spMkLst>
            <pc:docMk/>
            <pc:sldMk cId="1686115036" sldId="472"/>
            <ac:spMk id="14" creationId="{1FD8E7F5-F67D-45A7-A113-EF3135A22570}"/>
          </ac:spMkLst>
        </pc:spChg>
        <pc:spChg chg="mod">
          <ac:chgData name="Vinny Davies" userId="b3c95d76-c150-4dfb-9197-7b6f01d238ad" providerId="ADAL" clId="{44B94F42-8115-467F-911C-11C6EBB5D11A}" dt="2022-01-21T18:48:08.966" v="24573" actId="207"/>
          <ac:spMkLst>
            <pc:docMk/>
            <pc:sldMk cId="1686115036" sldId="472"/>
            <ac:spMk id="120" creationId="{FD9970D1-C81A-4448-B7FC-4A528A66F129}"/>
          </ac:spMkLst>
        </pc:spChg>
        <pc:spChg chg="mod">
          <ac:chgData name="Vinny Davies" userId="b3c95d76-c150-4dfb-9197-7b6f01d238ad" providerId="ADAL" clId="{44B94F42-8115-467F-911C-11C6EBB5D11A}" dt="2022-01-21T18:48:08.966" v="24573" actId="207"/>
          <ac:spMkLst>
            <pc:docMk/>
            <pc:sldMk cId="1686115036" sldId="472"/>
            <ac:spMk id="121" creationId="{6D6A44EF-75A0-4EAA-B7F9-8E542257FC5F}"/>
          </ac:spMkLst>
        </pc:spChg>
        <pc:spChg chg="mod">
          <ac:chgData name="Vinny Davies" userId="b3c95d76-c150-4dfb-9197-7b6f01d238ad" providerId="ADAL" clId="{44B94F42-8115-467F-911C-11C6EBB5D11A}" dt="2022-01-24T11:42:03.805" v="25010" actId="692"/>
          <ac:spMkLst>
            <pc:docMk/>
            <pc:sldMk cId="1686115036" sldId="472"/>
            <ac:spMk id="122" creationId="{DCB1FC53-0571-40E0-9EAD-958E86E4322F}"/>
          </ac:spMkLst>
        </pc:spChg>
        <pc:spChg chg="mod">
          <ac:chgData name="Vinny Davies" userId="b3c95d76-c150-4dfb-9197-7b6f01d238ad" providerId="ADAL" clId="{44B94F42-8115-467F-911C-11C6EBB5D11A}" dt="2022-01-21T18:48:08.966" v="24573" actId="207"/>
          <ac:spMkLst>
            <pc:docMk/>
            <pc:sldMk cId="1686115036" sldId="472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48:08.966" v="24573" actId="207"/>
          <ac:spMkLst>
            <pc:docMk/>
            <pc:sldMk cId="1686115036" sldId="472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1T18:48:08.966" v="24573" actId="207"/>
          <ac:spMkLst>
            <pc:docMk/>
            <pc:sldMk cId="1686115036" sldId="472"/>
            <ac:spMk id="256" creationId="{E4CA636A-0240-4D76-A7E5-9F7894525B53}"/>
          </ac:spMkLst>
        </pc:spChg>
        <pc:cxnChg chg="mod">
          <ac:chgData name="Vinny Davies" userId="b3c95d76-c150-4dfb-9197-7b6f01d238ad" providerId="ADAL" clId="{44B94F42-8115-467F-911C-11C6EBB5D11A}" dt="2022-01-24T11:42:03.805" v="25010" actId="692"/>
          <ac:cxnSpMkLst>
            <pc:docMk/>
            <pc:sldMk cId="1686115036" sldId="472"/>
            <ac:cxnSpMk id="123" creationId="{32A1DBA0-225F-4706-9EEF-58FEE43E965F}"/>
          </ac:cxnSpMkLst>
        </pc:cxnChg>
      </pc:sldChg>
      <pc:sldChg chg="modSp add mod modAnim">
        <pc:chgData name="Vinny Davies" userId="b3c95d76-c150-4dfb-9197-7b6f01d238ad" providerId="ADAL" clId="{44B94F42-8115-467F-911C-11C6EBB5D11A}" dt="2022-01-27T18:30:53.933" v="26627"/>
        <pc:sldMkLst>
          <pc:docMk/>
          <pc:sldMk cId="2959331047" sldId="473"/>
        </pc:sldMkLst>
        <pc:spChg chg="mod">
          <ac:chgData name="Vinny Davies" userId="b3c95d76-c150-4dfb-9197-7b6f01d238ad" providerId="ADAL" clId="{44B94F42-8115-467F-911C-11C6EBB5D11A}" dt="2022-01-18T11:55:36.914" v="14069" actId="113"/>
          <ac:spMkLst>
            <pc:docMk/>
            <pc:sldMk cId="2959331047" sldId="473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1T18:49:32.611" v="24577" actId="207"/>
          <ac:spMkLst>
            <pc:docMk/>
            <pc:sldMk cId="2959331047" sldId="473"/>
            <ac:spMk id="3" creationId="{475F608C-C44E-44B1-8DAA-B48662B24879}"/>
          </ac:spMkLst>
        </pc:spChg>
        <pc:spChg chg="mod">
          <ac:chgData name="Vinny Davies" userId="b3c95d76-c150-4dfb-9197-7b6f01d238ad" providerId="ADAL" clId="{44B94F42-8115-467F-911C-11C6EBB5D11A}" dt="2022-01-21T18:49:32.611" v="24577" actId="207"/>
          <ac:spMkLst>
            <pc:docMk/>
            <pc:sldMk cId="2959331047" sldId="473"/>
            <ac:spMk id="12" creationId="{8F172AE1-5524-41B5-84A2-FECD70F7734B}"/>
          </ac:spMkLst>
        </pc:spChg>
        <pc:spChg chg="mod">
          <ac:chgData name="Vinny Davies" userId="b3c95d76-c150-4dfb-9197-7b6f01d238ad" providerId="ADAL" clId="{44B94F42-8115-467F-911C-11C6EBB5D11A}" dt="2022-01-21T18:50:31.091" v="24582" actId="207"/>
          <ac:spMkLst>
            <pc:docMk/>
            <pc:sldMk cId="2959331047" sldId="473"/>
            <ac:spMk id="13" creationId="{717D171B-0C11-4BBA-A880-AE9FA4EA6657}"/>
          </ac:spMkLst>
        </pc:spChg>
        <pc:spChg chg="mod">
          <ac:chgData name="Vinny Davies" userId="b3c95d76-c150-4dfb-9197-7b6f01d238ad" providerId="ADAL" clId="{44B94F42-8115-467F-911C-11C6EBB5D11A}" dt="2022-01-21T18:50:24.552" v="24581" actId="207"/>
          <ac:spMkLst>
            <pc:docMk/>
            <pc:sldMk cId="2959331047" sldId="473"/>
            <ac:spMk id="14" creationId="{F53AAF02-7D2B-449A-8A68-38E34F219A01}"/>
          </ac:spMkLst>
        </pc:spChg>
        <pc:spChg chg="mod">
          <ac:chgData name="Vinny Davies" userId="b3c95d76-c150-4dfb-9197-7b6f01d238ad" providerId="ADAL" clId="{44B94F42-8115-467F-911C-11C6EBB5D11A}" dt="2022-01-21T18:50:31.091" v="24582" actId="207"/>
          <ac:spMkLst>
            <pc:docMk/>
            <pc:sldMk cId="2959331047" sldId="473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50:31.091" v="24582" actId="207"/>
          <ac:spMkLst>
            <pc:docMk/>
            <pc:sldMk cId="2959331047" sldId="473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1T18:50:31.091" v="24582" actId="207"/>
          <ac:spMkLst>
            <pc:docMk/>
            <pc:sldMk cId="2959331047" sldId="473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6:23.939" v="8956"/>
          <ac:graphicFrameMkLst>
            <pc:docMk/>
            <pc:sldMk cId="2959331047" sldId="473"/>
            <ac:graphicFrameMk id="251" creationId="{2D9B9ACC-493C-40F8-9DE2-B1B89A283020}"/>
          </ac:graphicFrameMkLst>
        </pc:graphicFrameChg>
      </pc:sldChg>
      <pc:sldChg chg="addSp modSp add mod modAnim">
        <pc:chgData name="Vinny Davies" userId="b3c95d76-c150-4dfb-9197-7b6f01d238ad" providerId="ADAL" clId="{44B94F42-8115-467F-911C-11C6EBB5D11A}" dt="2022-01-27T18:32:19.291" v="26642"/>
        <pc:sldMkLst>
          <pc:docMk/>
          <pc:sldMk cId="950421348" sldId="474"/>
        </pc:sldMkLst>
        <pc:spChg chg="mod">
          <ac:chgData name="Vinny Davies" userId="b3c95d76-c150-4dfb-9197-7b6f01d238ad" providerId="ADAL" clId="{44B94F42-8115-467F-911C-11C6EBB5D11A}" dt="2022-01-18T11:55:45.437" v="14072" actId="113"/>
          <ac:spMkLst>
            <pc:docMk/>
            <pc:sldMk cId="950421348" sldId="474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1T18:51:11.723" v="24589" actId="207"/>
          <ac:spMkLst>
            <pc:docMk/>
            <pc:sldMk cId="950421348" sldId="474"/>
            <ac:spMk id="11" creationId="{7638AE9B-A99A-44F6-B729-01013F7F3A74}"/>
          </ac:spMkLst>
        </pc:spChg>
        <pc:spChg chg="mod">
          <ac:chgData name="Vinny Davies" userId="b3c95d76-c150-4dfb-9197-7b6f01d238ad" providerId="ADAL" clId="{44B94F42-8115-467F-911C-11C6EBB5D11A}" dt="2022-01-21T18:51:07.300" v="24588" actId="207"/>
          <ac:spMkLst>
            <pc:docMk/>
            <pc:sldMk cId="950421348" sldId="474"/>
            <ac:spMk id="12" creationId="{B919F8EB-8EEA-48D9-9A16-5B2E53F00813}"/>
          </ac:spMkLst>
        </pc:spChg>
        <pc:spChg chg="mod">
          <ac:chgData name="Vinny Davies" userId="b3c95d76-c150-4dfb-9197-7b6f01d238ad" providerId="ADAL" clId="{44B94F42-8115-467F-911C-11C6EBB5D11A}" dt="2022-01-21T18:51:07.300" v="24588" actId="207"/>
          <ac:spMkLst>
            <pc:docMk/>
            <pc:sldMk cId="950421348" sldId="474"/>
            <ac:spMk id="13" creationId="{46C395C3-772F-4478-88FB-9DD6C09FFE18}"/>
          </ac:spMkLst>
        </pc:spChg>
        <pc:spChg chg="mod">
          <ac:chgData name="Vinny Davies" userId="b3c95d76-c150-4dfb-9197-7b6f01d238ad" providerId="ADAL" clId="{44B94F42-8115-467F-911C-11C6EBB5D11A}" dt="2022-01-21T18:51:11.723" v="24589" actId="207"/>
          <ac:spMkLst>
            <pc:docMk/>
            <pc:sldMk cId="950421348" sldId="474"/>
            <ac:spMk id="15" creationId="{CF30E86E-EC77-4BAF-B853-D2082592F6A3}"/>
          </ac:spMkLst>
        </pc:spChg>
        <pc:spChg chg="add mod">
          <ac:chgData name="Vinny Davies" userId="b3c95d76-c150-4dfb-9197-7b6f01d238ad" providerId="ADAL" clId="{44B94F42-8115-467F-911C-11C6EBB5D11A}" dt="2022-01-21T18:51:03.032" v="24587" actId="571"/>
          <ac:spMkLst>
            <pc:docMk/>
            <pc:sldMk cId="950421348" sldId="474"/>
            <ac:spMk id="19" creationId="{3D329701-3176-4173-B28C-9799994FEDA8}"/>
          </ac:spMkLst>
        </pc:spChg>
        <pc:spChg chg="add mod">
          <ac:chgData name="Vinny Davies" userId="b3c95d76-c150-4dfb-9197-7b6f01d238ad" providerId="ADAL" clId="{44B94F42-8115-467F-911C-11C6EBB5D11A}" dt="2022-01-21T18:51:03.032" v="24587" actId="571"/>
          <ac:spMkLst>
            <pc:docMk/>
            <pc:sldMk cId="950421348" sldId="474"/>
            <ac:spMk id="20" creationId="{8E98202F-33DD-4F22-9E0C-F163CE332828}"/>
          </ac:spMkLst>
        </pc:spChg>
        <pc:spChg chg="add mod">
          <ac:chgData name="Vinny Davies" userId="b3c95d76-c150-4dfb-9197-7b6f01d238ad" providerId="ADAL" clId="{44B94F42-8115-467F-911C-11C6EBB5D11A}" dt="2022-01-21T18:51:03.032" v="24587" actId="571"/>
          <ac:spMkLst>
            <pc:docMk/>
            <pc:sldMk cId="950421348" sldId="474"/>
            <ac:spMk id="21" creationId="{3D279CF0-806F-4B2E-B81F-3334452A0CF0}"/>
          </ac:spMkLst>
        </pc:spChg>
        <pc:spChg chg="mod">
          <ac:chgData name="Vinny Davies" userId="b3c95d76-c150-4dfb-9197-7b6f01d238ad" providerId="ADAL" clId="{44B94F42-8115-467F-911C-11C6EBB5D11A}" dt="2022-01-21T18:51:07.300" v="24588" actId="207"/>
          <ac:spMkLst>
            <pc:docMk/>
            <pc:sldMk cId="950421348" sldId="474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1T18:51:07.300" v="24588" actId="207"/>
          <ac:spMkLst>
            <pc:docMk/>
            <pc:sldMk cId="950421348" sldId="474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1T18:51:07.300" v="24588" actId="207"/>
          <ac:spMkLst>
            <pc:docMk/>
            <pc:sldMk cId="950421348" sldId="474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36:53.562" v="8960"/>
          <ac:graphicFrameMkLst>
            <pc:docMk/>
            <pc:sldMk cId="950421348" sldId="474"/>
            <ac:graphicFrameMk id="251" creationId="{2D9B9ACC-493C-40F8-9DE2-B1B89A283020}"/>
          </ac:graphicFrameMkLst>
        </pc:graphicFrameChg>
      </pc:sldChg>
      <pc:sldChg chg="modSp add mod modAnim">
        <pc:chgData name="Vinny Davies" userId="b3c95d76-c150-4dfb-9197-7b6f01d238ad" providerId="ADAL" clId="{44B94F42-8115-467F-911C-11C6EBB5D11A}" dt="2022-01-27T18:33:23.570" v="26655"/>
        <pc:sldMkLst>
          <pc:docMk/>
          <pc:sldMk cId="1675403253" sldId="475"/>
        </pc:sldMkLst>
        <pc:spChg chg="mod">
          <ac:chgData name="Vinny Davies" userId="b3c95d76-c150-4dfb-9197-7b6f01d238ad" providerId="ADAL" clId="{44B94F42-8115-467F-911C-11C6EBB5D11A}" dt="2022-01-18T11:56:40.837" v="14092" actId="113"/>
          <ac:spMkLst>
            <pc:docMk/>
            <pc:sldMk cId="1675403253" sldId="475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4T11:34:10.595" v="24757" actId="207"/>
          <ac:spMkLst>
            <pc:docMk/>
            <pc:sldMk cId="1675403253" sldId="475"/>
            <ac:spMk id="12" creationId="{B9B65976-86A8-4C84-A26D-02260E629E0F}"/>
          </ac:spMkLst>
        </pc:spChg>
        <pc:spChg chg="mod">
          <ac:chgData name="Vinny Davies" userId="b3c95d76-c150-4dfb-9197-7b6f01d238ad" providerId="ADAL" clId="{44B94F42-8115-467F-911C-11C6EBB5D11A}" dt="2022-01-24T11:34:10.595" v="24757" actId="207"/>
          <ac:spMkLst>
            <pc:docMk/>
            <pc:sldMk cId="1675403253" sldId="475"/>
            <ac:spMk id="13" creationId="{3DF19CDB-4D69-4305-8BDB-BE4ABCCA6EDF}"/>
          </ac:spMkLst>
        </pc:spChg>
        <pc:spChg chg="mod">
          <ac:chgData name="Vinny Davies" userId="b3c95d76-c150-4dfb-9197-7b6f01d238ad" providerId="ADAL" clId="{44B94F42-8115-467F-911C-11C6EBB5D11A}" dt="2022-01-14T17:27:10.656" v="8309" actId="20577"/>
          <ac:spMkLst>
            <pc:docMk/>
            <pc:sldMk cId="1675403253" sldId="475"/>
            <ac:spMk id="19" creationId="{3D878B24-77A3-411C-BC2B-B9B03EBE0CA4}"/>
          </ac:spMkLst>
        </pc:spChg>
        <pc:spChg chg="mod">
          <ac:chgData name="Vinny Davies" userId="b3c95d76-c150-4dfb-9197-7b6f01d238ad" providerId="ADAL" clId="{44B94F42-8115-467F-911C-11C6EBB5D11A}" dt="2022-01-24T11:34:10.595" v="24757" actId="207"/>
          <ac:spMkLst>
            <pc:docMk/>
            <pc:sldMk cId="1675403253" sldId="475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10.595" v="24757" actId="207"/>
          <ac:spMkLst>
            <pc:docMk/>
            <pc:sldMk cId="1675403253" sldId="475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34:10.595" v="24757" actId="207"/>
          <ac:spMkLst>
            <pc:docMk/>
            <pc:sldMk cId="1675403253" sldId="475"/>
            <ac:spMk id="256" creationId="{E4CA636A-0240-4D76-A7E5-9F7894525B53}"/>
          </ac:spMkLst>
        </pc:spChg>
      </pc:sldChg>
      <pc:sldChg chg="addSp modSp add mod modAnim">
        <pc:chgData name="Vinny Davies" userId="b3c95d76-c150-4dfb-9197-7b6f01d238ad" providerId="ADAL" clId="{44B94F42-8115-467F-911C-11C6EBB5D11A}" dt="2022-01-27T18:33:43.655" v="26662"/>
        <pc:sldMkLst>
          <pc:docMk/>
          <pc:sldMk cId="3474890173" sldId="476"/>
        </pc:sldMkLst>
        <pc:spChg chg="mod">
          <ac:chgData name="Vinny Davies" userId="b3c95d76-c150-4dfb-9197-7b6f01d238ad" providerId="ADAL" clId="{44B94F42-8115-467F-911C-11C6EBB5D11A}" dt="2022-01-18T11:56:47.286" v="14095" actId="113"/>
          <ac:spMkLst>
            <pc:docMk/>
            <pc:sldMk cId="3474890173" sldId="476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4T11:34:47.775" v="24764" actId="207"/>
          <ac:spMkLst>
            <pc:docMk/>
            <pc:sldMk cId="3474890173" sldId="476"/>
            <ac:spMk id="12" creationId="{8F172AE1-5524-41B5-84A2-FECD70F7734B}"/>
          </ac:spMkLst>
        </pc:spChg>
        <pc:spChg chg="mod">
          <ac:chgData name="Vinny Davies" userId="b3c95d76-c150-4dfb-9197-7b6f01d238ad" providerId="ADAL" clId="{44B94F42-8115-467F-911C-11C6EBB5D11A}" dt="2022-01-24T11:34:43.382" v="24763" actId="207"/>
          <ac:spMkLst>
            <pc:docMk/>
            <pc:sldMk cId="3474890173" sldId="476"/>
            <ac:spMk id="15" creationId="{D91B5B44-767C-49B4-8DD4-3A530E7BD2CF}"/>
          </ac:spMkLst>
        </pc:spChg>
        <pc:spChg chg="mod">
          <ac:chgData name="Vinny Davies" userId="b3c95d76-c150-4dfb-9197-7b6f01d238ad" providerId="ADAL" clId="{44B94F42-8115-467F-911C-11C6EBB5D11A}" dt="2022-01-24T11:34:43.382" v="24763" actId="207"/>
          <ac:spMkLst>
            <pc:docMk/>
            <pc:sldMk cId="3474890173" sldId="476"/>
            <ac:spMk id="16" creationId="{0BEEC554-6CDA-4105-8525-625A5A592656}"/>
          </ac:spMkLst>
        </pc:spChg>
        <pc:spChg chg="mod">
          <ac:chgData name="Vinny Davies" userId="b3c95d76-c150-4dfb-9197-7b6f01d238ad" providerId="ADAL" clId="{44B94F42-8115-467F-911C-11C6EBB5D11A}" dt="2022-01-24T11:34:47.775" v="24764" actId="207"/>
          <ac:spMkLst>
            <pc:docMk/>
            <pc:sldMk cId="3474890173" sldId="476"/>
            <ac:spMk id="17" creationId="{81AE98C5-F1B4-46B7-B123-E97BD23929D6}"/>
          </ac:spMkLst>
        </pc:spChg>
        <pc:spChg chg="add mod">
          <ac:chgData name="Vinny Davies" userId="b3c95d76-c150-4dfb-9197-7b6f01d238ad" providerId="ADAL" clId="{44B94F42-8115-467F-911C-11C6EBB5D11A}" dt="2022-01-14T17:28:46.825" v="8452" actId="27636"/>
          <ac:spMkLst>
            <pc:docMk/>
            <pc:sldMk cId="3474890173" sldId="476"/>
            <ac:spMk id="18" creationId="{667B6FC5-97AB-4FB7-B0F9-78657127656A}"/>
          </ac:spMkLst>
        </pc:spChg>
        <pc:spChg chg="mod">
          <ac:chgData name="Vinny Davies" userId="b3c95d76-c150-4dfb-9197-7b6f01d238ad" providerId="ADAL" clId="{44B94F42-8115-467F-911C-11C6EBB5D11A}" dt="2022-01-24T11:34:43.382" v="24763" actId="207"/>
          <ac:spMkLst>
            <pc:docMk/>
            <pc:sldMk cId="3474890173" sldId="476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4:43.382" v="24763" actId="207"/>
          <ac:spMkLst>
            <pc:docMk/>
            <pc:sldMk cId="3474890173" sldId="476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34:43.382" v="24763" actId="207"/>
          <ac:spMkLst>
            <pc:docMk/>
            <pc:sldMk cId="3474890173" sldId="476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49:32.299" v="8978"/>
          <ac:graphicFrameMkLst>
            <pc:docMk/>
            <pc:sldMk cId="3474890173" sldId="476"/>
            <ac:graphicFrameMk id="251" creationId="{2D9B9ACC-493C-40F8-9DE2-B1B89A283020}"/>
          </ac:graphicFrameMkLst>
        </pc:graphicFrameChg>
        <pc:cxnChg chg="add mod">
          <ac:chgData name="Vinny Davies" userId="b3c95d76-c150-4dfb-9197-7b6f01d238ad" providerId="ADAL" clId="{44B94F42-8115-467F-911C-11C6EBB5D11A}" dt="2022-01-14T17:27:38.686" v="8311"/>
          <ac:cxnSpMkLst>
            <pc:docMk/>
            <pc:sldMk cId="3474890173" sldId="476"/>
            <ac:cxnSpMk id="13" creationId="{C1E7603A-A7F7-4D23-8722-13FD4143C669}"/>
          </ac:cxnSpMkLst>
        </pc:cxnChg>
        <pc:cxnChg chg="add mod">
          <ac:chgData name="Vinny Davies" userId="b3c95d76-c150-4dfb-9197-7b6f01d238ad" providerId="ADAL" clId="{44B94F42-8115-467F-911C-11C6EBB5D11A}" dt="2022-01-14T17:27:38.686" v="8311"/>
          <ac:cxnSpMkLst>
            <pc:docMk/>
            <pc:sldMk cId="3474890173" sldId="476"/>
            <ac:cxnSpMk id="19" creationId="{3372AA87-77F6-4376-B07E-B8876E2F31D4}"/>
          </ac:cxnSpMkLst>
        </pc:cxnChg>
      </pc:sldChg>
      <pc:sldChg chg="addSp modSp add mod modAnim">
        <pc:chgData name="Vinny Davies" userId="b3c95d76-c150-4dfb-9197-7b6f01d238ad" providerId="ADAL" clId="{44B94F42-8115-467F-911C-11C6EBB5D11A}" dt="2022-01-27T18:34:09.164" v="26669"/>
        <pc:sldMkLst>
          <pc:docMk/>
          <pc:sldMk cId="1497841445" sldId="477"/>
        </pc:sldMkLst>
        <pc:spChg chg="mod">
          <ac:chgData name="Vinny Davies" userId="b3c95d76-c150-4dfb-9197-7b6f01d238ad" providerId="ADAL" clId="{44B94F42-8115-467F-911C-11C6EBB5D11A}" dt="2022-01-18T11:56:53.423" v="14098" actId="113"/>
          <ac:spMkLst>
            <pc:docMk/>
            <pc:sldMk cId="1497841445" sldId="477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17T11:06:42.144" v="9046" actId="27636"/>
          <ac:spMkLst>
            <pc:docMk/>
            <pc:sldMk cId="1497841445" sldId="477"/>
            <ac:spMk id="12" creationId="{50CCE526-C151-4E4A-AC9E-4F74AA0EA47D}"/>
          </ac:spMkLst>
        </pc:spChg>
        <pc:spChg chg="mod">
          <ac:chgData name="Vinny Davies" userId="b3c95d76-c150-4dfb-9197-7b6f01d238ad" providerId="ADAL" clId="{44B94F42-8115-467F-911C-11C6EBB5D11A}" dt="2022-01-24T11:35:32.895" v="24773" actId="207"/>
          <ac:spMkLst>
            <pc:docMk/>
            <pc:sldMk cId="1497841445" sldId="477"/>
            <ac:spMk id="15" creationId="{BD1A75DC-F47C-4E21-B1B9-9F2F2C6B8D56}"/>
          </ac:spMkLst>
        </pc:spChg>
        <pc:spChg chg="mod">
          <ac:chgData name="Vinny Davies" userId="b3c95d76-c150-4dfb-9197-7b6f01d238ad" providerId="ADAL" clId="{44B94F42-8115-467F-911C-11C6EBB5D11A}" dt="2022-01-24T11:35:27.496" v="24770" actId="207"/>
          <ac:spMkLst>
            <pc:docMk/>
            <pc:sldMk cId="1497841445" sldId="477"/>
            <ac:spMk id="16" creationId="{71776685-8279-4B72-8178-637F939680EF}"/>
          </ac:spMkLst>
        </pc:spChg>
        <pc:spChg chg="mod">
          <ac:chgData name="Vinny Davies" userId="b3c95d76-c150-4dfb-9197-7b6f01d238ad" providerId="ADAL" clId="{44B94F42-8115-467F-911C-11C6EBB5D11A}" dt="2022-01-24T11:35:32.895" v="24773" actId="207"/>
          <ac:spMkLst>
            <pc:docMk/>
            <pc:sldMk cId="1497841445" sldId="477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35:32.895" v="24773" actId="207"/>
          <ac:spMkLst>
            <pc:docMk/>
            <pc:sldMk cId="1497841445" sldId="477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35:32.895" v="24773" actId="207"/>
          <ac:spMkLst>
            <pc:docMk/>
            <pc:sldMk cId="1497841445" sldId="477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49:59.263" v="8981"/>
          <ac:graphicFrameMkLst>
            <pc:docMk/>
            <pc:sldMk cId="1497841445" sldId="477"/>
            <ac:graphicFrameMk id="251" creationId="{2D9B9ACC-493C-40F8-9DE2-B1B89A283020}"/>
          </ac:graphicFrameMkLst>
        </pc:graphicFrameChg>
        <pc:cxnChg chg="add mod">
          <ac:chgData name="Vinny Davies" userId="b3c95d76-c150-4dfb-9197-7b6f01d238ad" providerId="ADAL" clId="{44B94F42-8115-467F-911C-11C6EBB5D11A}" dt="2022-01-14T17:29:12.876" v="8455" actId="14100"/>
          <ac:cxnSpMkLst>
            <pc:docMk/>
            <pc:sldMk cId="1497841445" sldId="477"/>
            <ac:cxnSpMk id="11" creationId="{2E6B3628-D0DF-4F48-BF65-A0FC0C72F26A}"/>
          </ac:cxnSpMkLst>
        </pc:cxnChg>
      </pc:sldChg>
      <pc:sldChg chg="addSp modSp add mod modAnim">
        <pc:chgData name="Vinny Davies" userId="b3c95d76-c150-4dfb-9197-7b6f01d238ad" providerId="ADAL" clId="{44B94F42-8115-467F-911C-11C6EBB5D11A}" dt="2022-01-27T18:34:28.829" v="26675"/>
        <pc:sldMkLst>
          <pc:docMk/>
          <pc:sldMk cId="1824630611" sldId="478"/>
        </pc:sldMkLst>
        <pc:spChg chg="mod">
          <ac:chgData name="Vinny Davies" userId="b3c95d76-c150-4dfb-9197-7b6f01d238ad" providerId="ADAL" clId="{44B94F42-8115-467F-911C-11C6EBB5D11A}" dt="2022-01-18T11:57:00.475" v="14101" actId="113"/>
          <ac:spMkLst>
            <pc:docMk/>
            <pc:sldMk cId="1824630611" sldId="478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14T17:30:23.269" v="8606" actId="20577"/>
          <ac:spMkLst>
            <pc:docMk/>
            <pc:sldMk cId="1824630611" sldId="478"/>
            <ac:spMk id="15" creationId="{BBAA189E-7AF1-476B-9740-896BB4FC86A1}"/>
          </ac:spMkLst>
        </pc:spChg>
        <pc:spChg chg="mod">
          <ac:chgData name="Vinny Davies" userId="b3c95d76-c150-4dfb-9197-7b6f01d238ad" providerId="ADAL" clId="{44B94F42-8115-467F-911C-11C6EBB5D11A}" dt="2022-01-24T11:40:35.931" v="24998" actId="207"/>
          <ac:spMkLst>
            <pc:docMk/>
            <pc:sldMk cId="1824630611" sldId="478"/>
            <ac:spMk id="16" creationId="{5B8A38F9-15D9-4089-A9AC-451E73E694E3}"/>
          </ac:spMkLst>
        </pc:spChg>
        <pc:spChg chg="mod">
          <ac:chgData name="Vinny Davies" userId="b3c95d76-c150-4dfb-9197-7b6f01d238ad" providerId="ADAL" clId="{44B94F42-8115-467F-911C-11C6EBB5D11A}" dt="2022-01-24T11:42:17.443" v="25013" actId="207"/>
          <ac:spMkLst>
            <pc:docMk/>
            <pc:sldMk cId="1824630611" sldId="478"/>
            <ac:spMk id="17" creationId="{01C2342A-4844-4F68-8C77-26199D4BEA88}"/>
          </ac:spMkLst>
        </pc:spChg>
        <pc:spChg chg="mod">
          <ac:chgData name="Vinny Davies" userId="b3c95d76-c150-4dfb-9197-7b6f01d238ad" providerId="ADAL" clId="{44B94F42-8115-467F-911C-11C6EBB5D11A}" dt="2022-01-24T11:40:35.931" v="24998" actId="207"/>
          <ac:spMkLst>
            <pc:docMk/>
            <pc:sldMk cId="1824630611" sldId="478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0:35.931" v="24998" actId="207"/>
          <ac:spMkLst>
            <pc:docMk/>
            <pc:sldMk cId="1824630611" sldId="478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40:35.931" v="24998" actId="207"/>
          <ac:spMkLst>
            <pc:docMk/>
            <pc:sldMk cId="1824630611" sldId="478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0:45.836" v="8987"/>
          <ac:graphicFrameMkLst>
            <pc:docMk/>
            <pc:sldMk cId="1824630611" sldId="478"/>
            <ac:graphicFrameMk id="251" creationId="{2D9B9ACC-493C-40F8-9DE2-B1B89A283020}"/>
          </ac:graphicFrameMkLst>
        </pc:graphicFrameChg>
        <pc:cxnChg chg="add mod">
          <ac:chgData name="Vinny Davies" userId="b3c95d76-c150-4dfb-9197-7b6f01d238ad" providerId="ADAL" clId="{44B94F42-8115-467F-911C-11C6EBB5D11A}" dt="2022-01-14T17:30:06.213" v="8560" actId="14100"/>
          <ac:cxnSpMkLst>
            <pc:docMk/>
            <pc:sldMk cId="1824630611" sldId="478"/>
            <ac:cxnSpMk id="12" creationId="{6A3701C4-B3E4-44EE-BD16-B6AAC731A28E}"/>
          </ac:cxnSpMkLst>
        </pc:cxnChg>
      </pc:sldChg>
      <pc:sldChg chg="modSp add mod modAnim">
        <pc:chgData name="Vinny Davies" userId="b3c95d76-c150-4dfb-9197-7b6f01d238ad" providerId="ADAL" clId="{44B94F42-8115-467F-911C-11C6EBB5D11A}" dt="2022-01-27T18:34:44.444" v="26681"/>
        <pc:sldMkLst>
          <pc:docMk/>
          <pc:sldMk cId="850487491" sldId="479"/>
        </pc:sldMkLst>
        <pc:spChg chg="mod">
          <ac:chgData name="Vinny Davies" userId="b3c95d76-c150-4dfb-9197-7b6f01d238ad" providerId="ADAL" clId="{44B94F42-8115-467F-911C-11C6EBB5D11A}" dt="2022-01-18T11:57:09.405" v="14104" actId="113"/>
          <ac:spMkLst>
            <pc:docMk/>
            <pc:sldMk cId="850487491" sldId="479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4T11:41:18.618" v="25006" actId="207"/>
          <ac:spMkLst>
            <pc:docMk/>
            <pc:sldMk cId="850487491" sldId="479"/>
            <ac:spMk id="11" creationId="{A2E2C336-226F-4211-A22F-B79A622969FD}"/>
          </ac:spMkLst>
        </pc:spChg>
        <pc:spChg chg="mod">
          <ac:chgData name="Vinny Davies" userId="b3c95d76-c150-4dfb-9197-7b6f01d238ad" providerId="ADAL" clId="{44B94F42-8115-467F-911C-11C6EBB5D11A}" dt="2022-01-24T11:41:18.618" v="25006" actId="207"/>
          <ac:spMkLst>
            <pc:docMk/>
            <pc:sldMk cId="850487491" sldId="479"/>
            <ac:spMk id="12" creationId="{E0CB9FB9-FC52-4E09-9101-EE90D1C6921F}"/>
          </ac:spMkLst>
        </pc:spChg>
        <pc:spChg chg="mod">
          <ac:chgData name="Vinny Davies" userId="b3c95d76-c150-4dfb-9197-7b6f01d238ad" providerId="ADAL" clId="{44B94F42-8115-467F-911C-11C6EBB5D11A}" dt="2022-01-24T11:41:41.874" v="25008" actId="207"/>
          <ac:spMkLst>
            <pc:docMk/>
            <pc:sldMk cId="850487491" sldId="479"/>
            <ac:spMk id="17" creationId="{8943C785-18BA-4D2F-B78F-9879988224C5}"/>
          </ac:spMkLst>
        </pc:spChg>
        <pc:spChg chg="mod">
          <ac:chgData name="Vinny Davies" userId="b3c95d76-c150-4dfb-9197-7b6f01d238ad" providerId="ADAL" clId="{44B94F42-8115-467F-911C-11C6EBB5D11A}" dt="2022-01-24T11:41:36.456" v="25007" actId="207"/>
          <ac:spMkLst>
            <pc:docMk/>
            <pc:sldMk cId="850487491" sldId="479"/>
            <ac:spMk id="18" creationId="{08FE2F95-02DB-4FD6-8B92-5DBAB0E97F6B}"/>
          </ac:spMkLst>
        </pc:spChg>
        <pc:spChg chg="mod">
          <ac:chgData name="Vinny Davies" userId="b3c95d76-c150-4dfb-9197-7b6f01d238ad" providerId="ADAL" clId="{44B94F42-8115-467F-911C-11C6EBB5D11A}" dt="2022-01-24T11:41:18.618" v="25006" actId="207"/>
          <ac:spMkLst>
            <pc:docMk/>
            <pc:sldMk cId="850487491" sldId="479"/>
            <ac:spMk id="20" creationId="{E3961A86-797F-4969-85EA-02462779BC2F}"/>
          </ac:spMkLst>
        </pc:spChg>
        <pc:spChg chg="mod">
          <ac:chgData name="Vinny Davies" userId="b3c95d76-c150-4dfb-9197-7b6f01d238ad" providerId="ADAL" clId="{44B94F42-8115-467F-911C-11C6EBB5D11A}" dt="2022-01-14T17:33:16.069" v="8874" actId="20577"/>
          <ac:spMkLst>
            <pc:docMk/>
            <pc:sldMk cId="850487491" sldId="479"/>
            <ac:spMk id="23" creationId="{1F136BB0-5B7D-430B-874C-12EDD9C10778}"/>
          </ac:spMkLst>
        </pc:spChg>
        <pc:spChg chg="mod">
          <ac:chgData name="Vinny Davies" userId="b3c95d76-c150-4dfb-9197-7b6f01d238ad" providerId="ADAL" clId="{44B94F42-8115-467F-911C-11C6EBB5D11A}" dt="2022-01-24T11:41:41.874" v="25008" actId="207"/>
          <ac:spMkLst>
            <pc:docMk/>
            <pc:sldMk cId="850487491" sldId="479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1:41.874" v="25008" actId="207"/>
          <ac:spMkLst>
            <pc:docMk/>
            <pc:sldMk cId="850487491" sldId="479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41:41.874" v="25008" actId="207"/>
          <ac:spMkLst>
            <pc:docMk/>
            <pc:sldMk cId="850487491" sldId="479"/>
            <ac:spMk id="256" creationId="{E4CA636A-0240-4D76-A7E5-9F7894525B53}"/>
          </ac:spMkLst>
        </pc:spChg>
        <pc:graphicFrameChg chg="modGraphic">
          <ac:chgData name="Vinny Davies" userId="b3c95d76-c150-4dfb-9197-7b6f01d238ad" providerId="ADAL" clId="{44B94F42-8115-467F-911C-11C6EBB5D11A}" dt="2022-01-17T10:54:24.666" v="8990"/>
          <ac:graphicFrameMkLst>
            <pc:docMk/>
            <pc:sldMk cId="850487491" sldId="479"/>
            <ac:graphicFrameMk id="251" creationId="{2D9B9ACC-493C-40F8-9DE2-B1B89A283020}"/>
          </ac:graphicFrameMkLst>
        </pc:graphicFrameChg>
      </pc:sldChg>
      <pc:sldChg chg="modSp add del mod">
        <pc:chgData name="Vinny Davies" userId="b3c95d76-c150-4dfb-9197-7b6f01d238ad" providerId="ADAL" clId="{44B94F42-8115-467F-911C-11C6EBB5D11A}" dt="2022-01-27T18:34:54.900" v="26682" actId="47"/>
        <pc:sldMkLst>
          <pc:docMk/>
          <pc:sldMk cId="838621343" sldId="480"/>
        </pc:sldMkLst>
        <pc:spChg chg="mod">
          <ac:chgData name="Vinny Davies" userId="b3c95d76-c150-4dfb-9197-7b6f01d238ad" providerId="ADAL" clId="{44B94F42-8115-467F-911C-11C6EBB5D11A}" dt="2022-01-18T11:57:12.105" v="14105" actId="113"/>
          <ac:spMkLst>
            <pc:docMk/>
            <pc:sldMk cId="838621343" sldId="480"/>
            <ac:spMk id="2" creationId="{D46AF4FE-034E-4720-B5CA-4D0D0533AF19}"/>
          </ac:spMkLst>
        </pc:spChg>
        <pc:spChg chg="mod">
          <ac:chgData name="Vinny Davies" userId="b3c95d76-c150-4dfb-9197-7b6f01d238ad" providerId="ADAL" clId="{44B94F42-8115-467F-911C-11C6EBB5D11A}" dt="2022-01-24T11:42:37.033" v="25016" actId="207"/>
          <ac:spMkLst>
            <pc:docMk/>
            <pc:sldMk cId="838621343" sldId="480"/>
            <ac:spMk id="11" creationId="{A2E2C336-226F-4211-A22F-B79A622969FD}"/>
          </ac:spMkLst>
        </pc:spChg>
        <pc:spChg chg="mod">
          <ac:chgData name="Vinny Davies" userId="b3c95d76-c150-4dfb-9197-7b6f01d238ad" providerId="ADAL" clId="{44B94F42-8115-467F-911C-11C6EBB5D11A}" dt="2022-01-24T11:42:37.033" v="25016" actId="207"/>
          <ac:spMkLst>
            <pc:docMk/>
            <pc:sldMk cId="838621343" sldId="480"/>
            <ac:spMk id="12" creationId="{E0CB9FB9-FC52-4E09-9101-EE90D1C6921F}"/>
          </ac:spMkLst>
        </pc:spChg>
        <pc:spChg chg="mod">
          <ac:chgData name="Vinny Davies" userId="b3c95d76-c150-4dfb-9197-7b6f01d238ad" providerId="ADAL" clId="{44B94F42-8115-467F-911C-11C6EBB5D11A}" dt="2022-01-24T11:42:31.733" v="25015" actId="207"/>
          <ac:spMkLst>
            <pc:docMk/>
            <pc:sldMk cId="838621343" sldId="480"/>
            <ac:spMk id="17" creationId="{8943C785-18BA-4D2F-B78F-9879988224C5}"/>
          </ac:spMkLst>
        </pc:spChg>
        <pc:spChg chg="mod">
          <ac:chgData name="Vinny Davies" userId="b3c95d76-c150-4dfb-9197-7b6f01d238ad" providerId="ADAL" clId="{44B94F42-8115-467F-911C-11C6EBB5D11A}" dt="2022-01-24T11:42:25.744" v="25014" actId="207"/>
          <ac:spMkLst>
            <pc:docMk/>
            <pc:sldMk cId="838621343" sldId="480"/>
            <ac:spMk id="18" creationId="{08FE2F95-02DB-4FD6-8B92-5DBAB0E97F6B}"/>
          </ac:spMkLst>
        </pc:spChg>
        <pc:spChg chg="mod">
          <ac:chgData name="Vinny Davies" userId="b3c95d76-c150-4dfb-9197-7b6f01d238ad" providerId="ADAL" clId="{44B94F42-8115-467F-911C-11C6EBB5D11A}" dt="2022-01-24T11:42:37.033" v="25016" actId="207"/>
          <ac:spMkLst>
            <pc:docMk/>
            <pc:sldMk cId="838621343" sldId="480"/>
            <ac:spMk id="20" creationId="{E3961A86-797F-4969-85EA-02462779BC2F}"/>
          </ac:spMkLst>
        </pc:spChg>
        <pc:spChg chg="mod">
          <ac:chgData name="Vinny Davies" userId="b3c95d76-c150-4dfb-9197-7b6f01d238ad" providerId="ADAL" clId="{44B94F42-8115-467F-911C-11C6EBB5D11A}" dt="2022-01-17T11:08:11.794" v="9058" actId="14100"/>
          <ac:spMkLst>
            <pc:docMk/>
            <pc:sldMk cId="838621343" sldId="480"/>
            <ac:spMk id="21" creationId="{DE34BC00-A51C-43F0-8047-3C397F6AE240}"/>
          </ac:spMkLst>
        </pc:spChg>
        <pc:spChg chg="mod">
          <ac:chgData name="Vinny Davies" userId="b3c95d76-c150-4dfb-9197-7b6f01d238ad" providerId="ADAL" clId="{44B94F42-8115-467F-911C-11C6EBB5D11A}" dt="2022-01-17T11:08:49.044" v="9112" actId="1076"/>
          <ac:spMkLst>
            <pc:docMk/>
            <pc:sldMk cId="838621343" sldId="480"/>
            <ac:spMk id="23" creationId="{1F136BB0-5B7D-430B-874C-12EDD9C10778}"/>
          </ac:spMkLst>
        </pc:spChg>
        <pc:spChg chg="mod">
          <ac:chgData name="Vinny Davies" userId="b3c95d76-c150-4dfb-9197-7b6f01d238ad" providerId="ADAL" clId="{44B94F42-8115-467F-911C-11C6EBB5D11A}" dt="2022-01-24T11:42:31.733" v="25015" actId="207"/>
          <ac:spMkLst>
            <pc:docMk/>
            <pc:sldMk cId="838621343" sldId="480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2:31.733" v="25015" actId="207"/>
          <ac:spMkLst>
            <pc:docMk/>
            <pc:sldMk cId="838621343" sldId="480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42:31.733" v="25015" actId="207"/>
          <ac:spMkLst>
            <pc:docMk/>
            <pc:sldMk cId="838621343" sldId="480"/>
            <ac:spMk id="256" creationId="{E4CA636A-0240-4D76-A7E5-9F7894525B53}"/>
          </ac:spMkLst>
        </pc:spChg>
        <pc:cxnChg chg="mod">
          <ac:chgData name="Vinny Davies" userId="b3c95d76-c150-4dfb-9197-7b6f01d238ad" providerId="ADAL" clId="{44B94F42-8115-467F-911C-11C6EBB5D11A}" dt="2022-01-17T11:08:19.275" v="9060" actId="14100"/>
          <ac:cxnSpMkLst>
            <pc:docMk/>
            <pc:sldMk cId="838621343" sldId="480"/>
            <ac:cxnSpMk id="22" creationId="{5C4CE145-B5B2-4D46-BCD1-F69530069E24}"/>
          </ac:cxnSpMkLst>
        </pc:cxnChg>
      </pc:sldChg>
      <pc:sldChg chg="addSp modSp add mod modAnim">
        <pc:chgData name="Vinny Davies" userId="b3c95d76-c150-4dfb-9197-7b6f01d238ad" providerId="ADAL" clId="{44B94F42-8115-467F-911C-11C6EBB5D11A}" dt="2022-01-27T18:36:18.467" v="26690"/>
        <pc:sldMkLst>
          <pc:docMk/>
          <pc:sldMk cId="787962331" sldId="481"/>
        </pc:sldMkLst>
        <pc:spChg chg="mod">
          <ac:chgData name="Vinny Davies" userId="b3c95d76-c150-4dfb-9197-7b6f01d238ad" providerId="ADAL" clId="{44B94F42-8115-467F-911C-11C6EBB5D11A}" dt="2022-01-18T11:57:19.737" v="14108" actId="113"/>
          <ac:spMkLst>
            <pc:docMk/>
            <pc:sldMk cId="787962331" sldId="481"/>
            <ac:spMk id="2" creationId="{D46AF4FE-034E-4720-B5CA-4D0D0533AF19}"/>
          </ac:spMkLst>
        </pc:spChg>
        <pc:spChg chg="add mod">
          <ac:chgData name="Vinny Davies" userId="b3c95d76-c150-4dfb-9197-7b6f01d238ad" providerId="ADAL" clId="{44B94F42-8115-467F-911C-11C6EBB5D11A}" dt="2022-01-17T11:10:47.071" v="9116"/>
          <ac:spMkLst>
            <pc:docMk/>
            <pc:sldMk cId="787962331" sldId="481"/>
            <ac:spMk id="13" creationId="{C2774FEC-ECB7-426D-9AFF-A5B073449E3D}"/>
          </ac:spMkLst>
        </pc:spChg>
        <pc:spChg chg="add mod">
          <ac:chgData name="Vinny Davies" userId="b3c95d76-c150-4dfb-9197-7b6f01d238ad" providerId="ADAL" clId="{44B94F42-8115-467F-911C-11C6EBB5D11A}" dt="2022-01-17T11:11:19.118" v="9176" actId="20577"/>
          <ac:spMkLst>
            <pc:docMk/>
            <pc:sldMk cId="787962331" sldId="481"/>
            <ac:spMk id="17" creationId="{BAA24D89-EBA4-48C5-8405-73F6F1C11EEA}"/>
          </ac:spMkLst>
        </pc:spChg>
        <pc:spChg chg="mod">
          <ac:chgData name="Vinny Davies" userId="b3c95d76-c150-4dfb-9197-7b6f01d238ad" providerId="ADAL" clId="{44B94F42-8115-467F-911C-11C6EBB5D11A}" dt="2022-01-24T11:43:12.571" v="25022" actId="207"/>
          <ac:spMkLst>
            <pc:docMk/>
            <pc:sldMk cId="787962331" sldId="481"/>
            <ac:spMk id="19" creationId="{6700B50B-E908-4309-B9F0-5B42610104DD}"/>
          </ac:spMkLst>
        </pc:spChg>
        <pc:spChg chg="mod">
          <ac:chgData name="Vinny Davies" userId="b3c95d76-c150-4dfb-9197-7b6f01d238ad" providerId="ADAL" clId="{44B94F42-8115-467F-911C-11C6EBB5D11A}" dt="2022-01-24T11:43:06.492" v="25021" actId="207"/>
          <ac:spMkLst>
            <pc:docMk/>
            <pc:sldMk cId="787962331" sldId="481"/>
            <ac:spMk id="20" creationId="{0D581B46-2684-47EC-9AE0-AF39876321BB}"/>
          </ac:spMkLst>
        </pc:spChg>
        <pc:spChg chg="mod">
          <ac:chgData name="Vinny Davies" userId="b3c95d76-c150-4dfb-9197-7b6f01d238ad" providerId="ADAL" clId="{44B94F42-8115-467F-911C-11C6EBB5D11A}" dt="2022-01-24T11:43:12.571" v="25022" actId="207"/>
          <ac:spMkLst>
            <pc:docMk/>
            <pc:sldMk cId="787962331" sldId="481"/>
            <ac:spMk id="253" creationId="{4F54F97D-D835-46C2-9C9E-8F157AA09F78}"/>
          </ac:spMkLst>
        </pc:spChg>
        <pc:spChg chg="mod">
          <ac:chgData name="Vinny Davies" userId="b3c95d76-c150-4dfb-9197-7b6f01d238ad" providerId="ADAL" clId="{44B94F42-8115-467F-911C-11C6EBB5D11A}" dt="2022-01-24T11:43:12.571" v="25022" actId="207"/>
          <ac:spMkLst>
            <pc:docMk/>
            <pc:sldMk cId="787962331" sldId="481"/>
            <ac:spMk id="254" creationId="{46E42ED1-D9A6-4F1C-8B53-FE4DCF8A81A5}"/>
          </ac:spMkLst>
        </pc:spChg>
        <pc:spChg chg="mod">
          <ac:chgData name="Vinny Davies" userId="b3c95d76-c150-4dfb-9197-7b6f01d238ad" providerId="ADAL" clId="{44B94F42-8115-467F-911C-11C6EBB5D11A}" dt="2022-01-24T11:43:12.571" v="25022" actId="207"/>
          <ac:spMkLst>
            <pc:docMk/>
            <pc:sldMk cId="787962331" sldId="481"/>
            <ac:spMk id="256" creationId="{E4CA636A-0240-4D76-A7E5-9F7894525B53}"/>
          </ac:spMkLst>
        </pc:spChg>
        <pc:cxnChg chg="add mod">
          <ac:chgData name="Vinny Davies" userId="b3c95d76-c150-4dfb-9197-7b6f01d238ad" providerId="ADAL" clId="{44B94F42-8115-467F-911C-11C6EBB5D11A}" dt="2022-01-17T11:10:56.899" v="9118" actId="14100"/>
          <ac:cxnSpMkLst>
            <pc:docMk/>
            <pc:sldMk cId="787962331" sldId="481"/>
            <ac:cxnSpMk id="16" creationId="{A36DE0D1-B599-4648-B5A5-60458B8CB0FA}"/>
          </ac:cxnSpMkLst>
        </pc:cxnChg>
      </pc:sldChg>
      <pc:sldChg chg="addSp modSp new mod">
        <pc:chgData name="Vinny Davies" userId="b3c95d76-c150-4dfb-9197-7b6f01d238ad" providerId="ADAL" clId="{44B94F42-8115-467F-911C-11C6EBB5D11A}" dt="2022-01-18T11:57:57.277" v="14119" actId="113"/>
        <pc:sldMkLst>
          <pc:docMk/>
          <pc:sldMk cId="941578898" sldId="482"/>
        </pc:sldMkLst>
        <pc:spChg chg="mod">
          <ac:chgData name="Vinny Davies" userId="b3c95d76-c150-4dfb-9197-7b6f01d238ad" providerId="ADAL" clId="{44B94F42-8115-467F-911C-11C6EBB5D11A}" dt="2022-01-18T11:57:57.277" v="14119" actId="113"/>
          <ac:spMkLst>
            <pc:docMk/>
            <pc:sldMk cId="941578898" sldId="482"/>
            <ac:spMk id="2" creationId="{5A1AE441-2A0E-4D6D-8E22-182ECE77B133}"/>
          </ac:spMkLst>
        </pc:spChg>
        <pc:spChg chg="mod">
          <ac:chgData name="Vinny Davies" userId="b3c95d76-c150-4dfb-9197-7b6f01d238ad" providerId="ADAL" clId="{44B94F42-8115-467F-911C-11C6EBB5D11A}" dt="2022-01-17T13:45:05.948" v="9832" actId="20577"/>
          <ac:spMkLst>
            <pc:docMk/>
            <pc:sldMk cId="941578898" sldId="482"/>
            <ac:spMk id="3" creationId="{05196960-D905-46BD-9594-793D36FB056B}"/>
          </ac:spMkLst>
        </pc:spChg>
        <pc:picChg chg="add mod ord">
          <ac:chgData name="Vinny Davies" userId="b3c95d76-c150-4dfb-9197-7b6f01d238ad" providerId="ADAL" clId="{44B94F42-8115-467F-911C-11C6EBB5D11A}" dt="2022-01-17T13:45:38.933" v="9838" actId="167"/>
          <ac:picMkLst>
            <pc:docMk/>
            <pc:sldMk cId="941578898" sldId="482"/>
            <ac:picMk id="5" creationId="{1D9BCF30-54FB-49EA-9BCA-3F2DB8DFB94C}"/>
          </ac:picMkLst>
        </pc:picChg>
      </pc:sldChg>
      <pc:sldChg chg="addSp modSp new mod">
        <pc:chgData name="Vinny Davies" userId="b3c95d76-c150-4dfb-9197-7b6f01d238ad" providerId="ADAL" clId="{44B94F42-8115-467F-911C-11C6EBB5D11A}" dt="2022-01-26T18:09:04.448" v="25907" actId="20577"/>
        <pc:sldMkLst>
          <pc:docMk/>
          <pc:sldMk cId="251367590" sldId="483"/>
        </pc:sldMkLst>
        <pc:spChg chg="mod">
          <ac:chgData name="Vinny Davies" userId="b3c95d76-c150-4dfb-9197-7b6f01d238ad" providerId="ADAL" clId="{44B94F42-8115-467F-911C-11C6EBB5D11A}" dt="2022-01-18T11:58:01.591" v="14120" actId="113"/>
          <ac:spMkLst>
            <pc:docMk/>
            <pc:sldMk cId="251367590" sldId="483"/>
            <ac:spMk id="2" creationId="{9310E8A6-B14F-47A4-9C3A-B161785E8310}"/>
          </ac:spMkLst>
        </pc:spChg>
        <pc:spChg chg="mod">
          <ac:chgData name="Vinny Davies" userId="b3c95d76-c150-4dfb-9197-7b6f01d238ad" providerId="ADAL" clId="{44B94F42-8115-467F-911C-11C6EBB5D11A}" dt="2022-01-26T18:09:04.448" v="25907" actId="20577"/>
          <ac:spMkLst>
            <pc:docMk/>
            <pc:sldMk cId="251367590" sldId="483"/>
            <ac:spMk id="3" creationId="{F2B21215-32F5-402D-9805-7D136B23FD5A}"/>
          </ac:spMkLst>
        </pc:spChg>
        <pc:picChg chg="add mod">
          <ac:chgData name="Vinny Davies" userId="b3c95d76-c150-4dfb-9197-7b6f01d238ad" providerId="ADAL" clId="{44B94F42-8115-467F-911C-11C6EBB5D11A}" dt="2022-01-17T13:48:01.767" v="10071" actId="1076"/>
          <ac:picMkLst>
            <pc:docMk/>
            <pc:sldMk cId="251367590" sldId="483"/>
            <ac:picMk id="5" creationId="{AA6F607B-CDF2-409F-8B6A-E0B7695E8F06}"/>
          </ac:picMkLst>
        </pc:picChg>
      </pc:sldChg>
      <pc:sldChg chg="modSp add mod ord">
        <pc:chgData name="Vinny Davies" userId="b3c95d76-c150-4dfb-9197-7b6f01d238ad" providerId="ADAL" clId="{44B94F42-8115-467F-911C-11C6EBB5D11A}" dt="2022-01-17T14:26:45.828" v="10442" actId="20577"/>
        <pc:sldMkLst>
          <pc:docMk/>
          <pc:sldMk cId="2011115118" sldId="484"/>
        </pc:sldMkLst>
        <pc:spChg chg="mod">
          <ac:chgData name="Vinny Davies" userId="b3c95d76-c150-4dfb-9197-7b6f01d238ad" providerId="ADAL" clId="{44B94F42-8115-467F-911C-11C6EBB5D11A}" dt="2022-01-17T14:26:45.828" v="10442" actId="20577"/>
          <ac:spMkLst>
            <pc:docMk/>
            <pc:sldMk cId="2011115118" sldId="484"/>
            <ac:spMk id="4" creationId="{6B41F523-0FCE-4CBF-992D-F11A9F64BB87}"/>
          </ac:spMkLst>
        </pc:spChg>
      </pc:sldChg>
      <pc:sldChg chg="modSp mod">
        <pc:chgData name="Vinny Davies" userId="b3c95d76-c150-4dfb-9197-7b6f01d238ad" providerId="ADAL" clId="{44B94F42-8115-467F-911C-11C6EBB5D11A}" dt="2022-01-17T14:27:03.268" v="10489" actId="20577"/>
        <pc:sldMkLst>
          <pc:docMk/>
          <pc:sldMk cId="3982529964" sldId="485"/>
        </pc:sldMkLst>
        <pc:spChg chg="mod">
          <ac:chgData name="Vinny Davies" userId="b3c95d76-c150-4dfb-9197-7b6f01d238ad" providerId="ADAL" clId="{44B94F42-8115-467F-911C-11C6EBB5D11A}" dt="2022-01-17T14:27:03.268" v="10489" actId="20577"/>
          <ac:spMkLst>
            <pc:docMk/>
            <pc:sldMk cId="3982529964" sldId="485"/>
            <ac:spMk id="4" creationId="{6B41F523-0FCE-4CBF-992D-F11A9F64BB87}"/>
          </ac:spMkLst>
        </pc:spChg>
      </pc:sldChg>
      <pc:sldChg chg="addSp modSp mod">
        <pc:chgData name="Vinny Davies" userId="b3c95d76-c150-4dfb-9197-7b6f01d238ad" providerId="ADAL" clId="{44B94F42-8115-467F-911C-11C6EBB5D11A}" dt="2022-01-18T17:07:00.282" v="18624" actId="1076"/>
        <pc:sldMkLst>
          <pc:docMk/>
          <pc:sldMk cId="4245167001" sldId="486"/>
        </pc:sldMkLst>
        <pc:spChg chg="add mod">
          <ac:chgData name="Vinny Davies" userId="b3c95d76-c150-4dfb-9197-7b6f01d238ad" providerId="ADAL" clId="{44B94F42-8115-467F-911C-11C6EBB5D11A}" dt="2022-01-18T17:07:00.282" v="18624" actId="1076"/>
          <ac:spMkLst>
            <pc:docMk/>
            <pc:sldMk cId="4245167001" sldId="486"/>
            <ac:spMk id="3" creationId="{3DFD09C4-0614-4A46-9B8C-8F6B1521D222}"/>
          </ac:spMkLst>
        </pc:spChg>
        <pc:spChg chg="mod">
          <ac:chgData name="Vinny Davies" userId="b3c95d76-c150-4dfb-9197-7b6f01d238ad" providerId="ADAL" clId="{44B94F42-8115-467F-911C-11C6EBB5D11A}" dt="2022-01-17T14:27:14.680" v="10490"/>
          <ac:spMkLst>
            <pc:docMk/>
            <pc:sldMk cId="4245167001" sldId="486"/>
            <ac:spMk id="4" creationId="{6B41F523-0FCE-4CBF-992D-F11A9F64BB87}"/>
          </ac:spMkLst>
        </pc:spChg>
      </pc:sldChg>
      <pc:sldChg chg="delSp modSp add mod">
        <pc:chgData name="Vinny Davies" userId="b3c95d76-c150-4dfb-9197-7b6f01d238ad" providerId="ADAL" clId="{44B94F42-8115-467F-911C-11C6EBB5D11A}" dt="2022-01-27T19:46:29.621" v="26980" actId="1076"/>
        <pc:sldMkLst>
          <pc:docMk/>
          <pc:sldMk cId="3824505907" sldId="487"/>
        </pc:sldMkLst>
        <pc:spChg chg="mod">
          <ac:chgData name="Vinny Davies" userId="b3c95d76-c150-4dfb-9197-7b6f01d238ad" providerId="ADAL" clId="{44B94F42-8115-467F-911C-11C6EBB5D11A}" dt="2022-01-18T11:58:09.965" v="14123" actId="113"/>
          <ac:spMkLst>
            <pc:docMk/>
            <pc:sldMk cId="3824505907" sldId="487"/>
            <ac:spMk id="7" creationId="{48F52480-20D5-4751-9707-3F1171324FEE}"/>
          </ac:spMkLst>
        </pc:spChg>
        <pc:spChg chg="mod">
          <ac:chgData name="Vinny Davies" userId="b3c95d76-c150-4dfb-9197-7b6f01d238ad" providerId="ADAL" clId="{44B94F42-8115-467F-911C-11C6EBB5D11A}" dt="2022-01-24T11:50:01.091" v="25053" actId="207"/>
          <ac:spMkLst>
            <pc:docMk/>
            <pc:sldMk cId="3824505907" sldId="487"/>
            <ac:spMk id="10" creationId="{2C3FDA9B-1EC0-4D09-97DA-270FDC649C91}"/>
          </ac:spMkLst>
        </pc:spChg>
        <pc:spChg chg="mod">
          <ac:chgData name="Vinny Davies" userId="b3c95d76-c150-4dfb-9197-7b6f01d238ad" providerId="ADAL" clId="{44B94F42-8115-467F-911C-11C6EBB5D11A}" dt="2022-01-24T11:49:57.201" v="25052" actId="207"/>
          <ac:spMkLst>
            <pc:docMk/>
            <pc:sldMk cId="3824505907" sldId="487"/>
            <ac:spMk id="11" creationId="{8E38A69B-A6A8-4BE6-B136-EE202653DB37}"/>
          </ac:spMkLst>
        </pc:spChg>
        <pc:spChg chg="mod">
          <ac:chgData name="Vinny Davies" userId="b3c95d76-c150-4dfb-9197-7b6f01d238ad" providerId="ADAL" clId="{44B94F42-8115-467F-911C-11C6EBB5D11A}" dt="2022-01-24T11:50:01.091" v="25053" actId="207"/>
          <ac:spMkLst>
            <pc:docMk/>
            <pc:sldMk cId="3824505907" sldId="487"/>
            <ac:spMk id="12" creationId="{9CAEDA4F-2D1C-40D4-9FF9-B9FA6F1A15C1}"/>
          </ac:spMkLst>
        </pc:spChg>
        <pc:spChg chg="mod">
          <ac:chgData name="Vinny Davies" userId="b3c95d76-c150-4dfb-9197-7b6f01d238ad" providerId="ADAL" clId="{44B94F42-8115-467F-911C-11C6EBB5D11A}" dt="2022-01-24T11:49:57.201" v="25052" actId="207"/>
          <ac:spMkLst>
            <pc:docMk/>
            <pc:sldMk cId="3824505907" sldId="487"/>
            <ac:spMk id="15" creationId="{07D0DCB2-0992-4BBC-979A-414F034EEC0E}"/>
          </ac:spMkLst>
        </pc:spChg>
        <pc:spChg chg="mod">
          <ac:chgData name="Vinny Davies" userId="b3c95d76-c150-4dfb-9197-7b6f01d238ad" providerId="ADAL" clId="{44B94F42-8115-467F-911C-11C6EBB5D11A}" dt="2022-01-24T11:49:57.201" v="25052" actId="207"/>
          <ac:spMkLst>
            <pc:docMk/>
            <pc:sldMk cId="3824505907" sldId="487"/>
            <ac:spMk id="16" creationId="{EDB0AECB-9AA0-483D-B3E5-5430958B0F16}"/>
          </ac:spMkLst>
        </pc:spChg>
        <pc:spChg chg="mod">
          <ac:chgData name="Vinny Davies" userId="b3c95d76-c150-4dfb-9197-7b6f01d238ad" providerId="ADAL" clId="{44B94F42-8115-467F-911C-11C6EBB5D11A}" dt="2022-01-27T19:46:29.621" v="26980" actId="1076"/>
          <ac:spMkLst>
            <pc:docMk/>
            <pc:sldMk cId="3824505907" sldId="487"/>
            <ac:spMk id="21" creationId="{F9FC4D37-DC2A-4BCC-BE8C-C5D964929E6D}"/>
          </ac:spMkLst>
        </pc:spChg>
        <pc:spChg chg="del">
          <ac:chgData name="Vinny Davies" userId="b3c95d76-c150-4dfb-9197-7b6f01d238ad" providerId="ADAL" clId="{44B94F42-8115-467F-911C-11C6EBB5D11A}" dt="2022-01-27T19:46:22.982" v="26977" actId="478"/>
          <ac:spMkLst>
            <pc:docMk/>
            <pc:sldMk cId="3824505907" sldId="487"/>
            <ac:spMk id="23" creationId="{2DA0B825-52C2-43BC-82B1-7D49D7DC3E38}"/>
          </ac:spMkLst>
        </pc:spChg>
        <pc:cxnChg chg="del mod">
          <ac:chgData name="Vinny Davies" userId="b3c95d76-c150-4dfb-9197-7b6f01d238ad" providerId="ADAL" clId="{44B94F42-8115-467F-911C-11C6EBB5D11A}" dt="2022-01-27T19:46:23.805" v="26978" actId="478"/>
          <ac:cxnSpMkLst>
            <pc:docMk/>
            <pc:sldMk cId="3824505907" sldId="487"/>
            <ac:cxnSpMk id="22" creationId="{8CFAC66C-B92D-405C-8EC1-061E88F3BF6F}"/>
          </ac:cxnSpMkLst>
        </pc:cxnChg>
      </pc:sldChg>
      <pc:sldChg chg="delSp modSp add mod">
        <pc:chgData name="Vinny Davies" userId="b3c95d76-c150-4dfb-9197-7b6f01d238ad" providerId="ADAL" clId="{44B94F42-8115-467F-911C-11C6EBB5D11A}" dt="2022-01-27T19:46:41.254" v="26983" actId="478"/>
        <pc:sldMkLst>
          <pc:docMk/>
          <pc:sldMk cId="2142937805" sldId="488"/>
        </pc:sldMkLst>
        <pc:spChg chg="mod">
          <ac:chgData name="Vinny Davies" userId="b3c95d76-c150-4dfb-9197-7b6f01d238ad" providerId="ADAL" clId="{44B94F42-8115-467F-911C-11C6EBB5D11A}" dt="2022-01-18T11:58:12.834" v="14124" actId="113"/>
          <ac:spMkLst>
            <pc:docMk/>
            <pc:sldMk cId="2142937805" sldId="488"/>
            <ac:spMk id="7" creationId="{48F52480-20D5-4751-9707-3F1171324FEE}"/>
          </ac:spMkLst>
        </pc:spChg>
        <pc:spChg chg="mod">
          <ac:chgData name="Vinny Davies" userId="b3c95d76-c150-4dfb-9197-7b6f01d238ad" providerId="ADAL" clId="{44B94F42-8115-467F-911C-11C6EBB5D11A}" dt="2022-01-24T11:50:07.737" v="25054" actId="207"/>
          <ac:spMkLst>
            <pc:docMk/>
            <pc:sldMk cId="2142937805" sldId="488"/>
            <ac:spMk id="10" creationId="{2C3FDA9B-1EC0-4D09-97DA-270FDC649C91}"/>
          </ac:spMkLst>
        </pc:spChg>
        <pc:spChg chg="mod">
          <ac:chgData name="Vinny Davies" userId="b3c95d76-c150-4dfb-9197-7b6f01d238ad" providerId="ADAL" clId="{44B94F42-8115-467F-911C-11C6EBB5D11A}" dt="2022-01-24T11:50:07.737" v="25054" actId="207"/>
          <ac:spMkLst>
            <pc:docMk/>
            <pc:sldMk cId="2142937805" sldId="488"/>
            <ac:spMk id="11" creationId="{8E38A69B-A6A8-4BE6-B136-EE202653DB37}"/>
          </ac:spMkLst>
        </pc:spChg>
        <pc:spChg chg="mod">
          <ac:chgData name="Vinny Davies" userId="b3c95d76-c150-4dfb-9197-7b6f01d238ad" providerId="ADAL" clId="{44B94F42-8115-467F-911C-11C6EBB5D11A}" dt="2022-01-24T11:50:10.366" v="25055" actId="207"/>
          <ac:spMkLst>
            <pc:docMk/>
            <pc:sldMk cId="2142937805" sldId="488"/>
            <ac:spMk id="12" creationId="{9CAEDA4F-2D1C-40D4-9FF9-B9FA6F1A15C1}"/>
          </ac:spMkLst>
        </pc:spChg>
        <pc:spChg chg="mod">
          <ac:chgData name="Vinny Davies" userId="b3c95d76-c150-4dfb-9197-7b6f01d238ad" providerId="ADAL" clId="{44B94F42-8115-467F-911C-11C6EBB5D11A}" dt="2022-01-24T11:50:07.737" v="25054" actId="207"/>
          <ac:spMkLst>
            <pc:docMk/>
            <pc:sldMk cId="2142937805" sldId="488"/>
            <ac:spMk id="15" creationId="{07D0DCB2-0992-4BBC-979A-414F034EEC0E}"/>
          </ac:spMkLst>
        </pc:spChg>
        <pc:spChg chg="mod">
          <ac:chgData name="Vinny Davies" userId="b3c95d76-c150-4dfb-9197-7b6f01d238ad" providerId="ADAL" clId="{44B94F42-8115-467F-911C-11C6EBB5D11A}" dt="2022-01-24T11:50:07.737" v="25054" actId="207"/>
          <ac:spMkLst>
            <pc:docMk/>
            <pc:sldMk cId="2142937805" sldId="488"/>
            <ac:spMk id="16" creationId="{EDB0AECB-9AA0-483D-B3E5-5430958B0F16}"/>
          </ac:spMkLst>
        </pc:spChg>
        <pc:spChg chg="mod">
          <ac:chgData name="Vinny Davies" userId="b3c95d76-c150-4dfb-9197-7b6f01d238ad" providerId="ADAL" clId="{44B94F42-8115-467F-911C-11C6EBB5D11A}" dt="2022-01-17T14:24:13.911" v="10261" actId="1076"/>
          <ac:spMkLst>
            <pc:docMk/>
            <pc:sldMk cId="2142937805" sldId="488"/>
            <ac:spMk id="18" creationId="{9DFB3940-9561-4C3E-92FF-35D490562AA8}"/>
          </ac:spMkLst>
        </pc:spChg>
        <pc:spChg chg="del">
          <ac:chgData name="Vinny Davies" userId="b3c95d76-c150-4dfb-9197-7b6f01d238ad" providerId="ADAL" clId="{44B94F42-8115-467F-911C-11C6EBB5D11A}" dt="2022-01-27T19:46:41.254" v="26983" actId="478"/>
          <ac:spMkLst>
            <pc:docMk/>
            <pc:sldMk cId="2142937805" sldId="488"/>
            <ac:spMk id="21" creationId="{F9FC4D37-DC2A-4BCC-BE8C-C5D964929E6D}"/>
          </ac:spMkLst>
        </pc:spChg>
        <pc:spChg chg="del">
          <ac:chgData name="Vinny Davies" userId="b3c95d76-c150-4dfb-9197-7b6f01d238ad" providerId="ADAL" clId="{44B94F42-8115-467F-911C-11C6EBB5D11A}" dt="2022-01-27T19:46:37.589" v="26981" actId="478"/>
          <ac:spMkLst>
            <pc:docMk/>
            <pc:sldMk cId="2142937805" sldId="488"/>
            <ac:spMk id="23" creationId="{2DA0B825-52C2-43BC-82B1-7D49D7DC3E38}"/>
          </ac:spMkLst>
        </pc:spChg>
        <pc:cxnChg chg="del mod">
          <ac:chgData name="Vinny Davies" userId="b3c95d76-c150-4dfb-9197-7b6f01d238ad" providerId="ADAL" clId="{44B94F42-8115-467F-911C-11C6EBB5D11A}" dt="2022-01-27T19:46:38.479" v="26982" actId="478"/>
          <ac:cxnSpMkLst>
            <pc:docMk/>
            <pc:sldMk cId="2142937805" sldId="488"/>
            <ac:cxnSpMk id="22" creationId="{8CFAC66C-B92D-405C-8EC1-061E88F3BF6F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4T13:10:15.554" v="25189" actId="207"/>
        <pc:sldMkLst>
          <pc:docMk/>
          <pc:sldMk cId="521594271" sldId="489"/>
        </pc:sldMkLst>
        <pc:spChg chg="mod">
          <ac:chgData name="Vinny Davies" userId="b3c95d76-c150-4dfb-9197-7b6f01d238ad" providerId="ADAL" clId="{44B94F42-8115-467F-911C-11C6EBB5D11A}" dt="2022-01-21T17:48:37.448" v="23637" actId="113"/>
          <ac:spMkLst>
            <pc:docMk/>
            <pc:sldMk cId="521594271" sldId="489"/>
            <ac:spMk id="7" creationId="{48F52480-20D5-4751-9707-3F1171324FEE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0" creationId="{2C3FDA9B-1EC0-4D09-97DA-270FDC649C91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1" creationId="{8E38A69B-A6A8-4BE6-B136-EE202653DB37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2" creationId="{9CAEDA4F-2D1C-40D4-9FF9-B9FA6F1A15C1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3" creationId="{38C98EC0-91E7-4025-A0DF-7F71A9D6E182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4" creationId="{FFE39ED2-51E1-4A4C-9C7D-761B9E6D583D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5" creationId="{07D0DCB2-0992-4BBC-979A-414F034EEC0E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6" creationId="{EDB0AECB-9AA0-483D-B3E5-5430958B0F16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7" creationId="{BEFF232C-D60D-4095-83CA-794C1BA33656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8" creationId="{9DFB3940-9561-4C3E-92FF-35D490562AA8}"/>
          </ac:spMkLst>
        </pc:spChg>
        <pc:spChg chg="del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19" creationId="{CBD3FAD2-D293-421A-BFC8-6BFD1E1F2229}"/>
          </ac:spMkLst>
        </pc:spChg>
        <pc:spChg chg="mod">
          <ac:chgData name="Vinny Davies" userId="b3c95d76-c150-4dfb-9197-7b6f01d238ad" providerId="ADAL" clId="{44B94F42-8115-467F-911C-11C6EBB5D11A}" dt="2022-01-21T17:47:52.881" v="23604" actId="20577"/>
          <ac:spMkLst>
            <pc:docMk/>
            <pc:sldMk cId="521594271" sldId="489"/>
            <ac:spMk id="20" creationId="{FA9A121A-0FBE-441D-8999-740CD291AF0D}"/>
          </ac:spMkLst>
        </pc:spChg>
        <pc:spChg chg="del mod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21" creationId="{F9FC4D37-DC2A-4BCC-BE8C-C5D964929E6D}"/>
          </ac:spMkLst>
        </pc:spChg>
        <pc:spChg chg="del">
          <ac:chgData name="Vinny Davies" userId="b3c95d76-c150-4dfb-9197-7b6f01d238ad" providerId="ADAL" clId="{44B94F42-8115-467F-911C-11C6EBB5D11A}" dt="2022-01-21T17:46:51.650" v="23500" actId="478"/>
          <ac:spMkLst>
            <pc:docMk/>
            <pc:sldMk cId="521594271" sldId="489"/>
            <ac:spMk id="23" creationId="{2DA0B825-52C2-43BC-82B1-7D49D7DC3E38}"/>
          </ac:spMkLst>
        </pc:spChg>
        <pc:spChg chg="add del mod">
          <ac:chgData name="Vinny Davies" userId="b3c95d76-c150-4dfb-9197-7b6f01d238ad" providerId="ADAL" clId="{44B94F42-8115-467F-911C-11C6EBB5D11A}" dt="2022-01-21T17:47:05.425" v="23505" actId="478"/>
          <ac:spMkLst>
            <pc:docMk/>
            <pc:sldMk cId="521594271" sldId="489"/>
            <ac:spMk id="24" creationId="{34440F6F-6328-469E-9B68-31604198E2C4}"/>
          </ac:spMkLst>
        </pc:spChg>
        <pc:spChg chg="add del mod">
          <ac:chgData name="Vinny Davies" userId="b3c95d76-c150-4dfb-9197-7b6f01d238ad" providerId="ADAL" clId="{44B94F42-8115-467F-911C-11C6EBB5D11A}" dt="2022-01-21T17:47:14.053" v="23507" actId="21"/>
          <ac:spMkLst>
            <pc:docMk/>
            <pc:sldMk cId="521594271" sldId="489"/>
            <ac:spMk id="25" creationId="{31A2E486-1B19-4D23-8BDA-E09FF6A947D8}"/>
          </ac:spMkLst>
        </pc:spChg>
        <pc:spChg chg="add mod">
          <ac:chgData name="Vinny Davies" userId="b3c95d76-c150-4dfb-9197-7b6f01d238ad" providerId="ADAL" clId="{44B94F42-8115-467F-911C-11C6EBB5D11A}" dt="2022-01-24T13:09:58.890" v="25188" actId="207"/>
          <ac:spMkLst>
            <pc:docMk/>
            <pc:sldMk cId="521594271" sldId="489"/>
            <ac:spMk id="28" creationId="{C18F7336-46BA-4CEA-964B-51457A8537C9}"/>
          </ac:spMkLst>
        </pc:spChg>
        <pc:spChg chg="add mod">
          <ac:chgData name="Vinny Davies" userId="b3c95d76-c150-4dfb-9197-7b6f01d238ad" providerId="ADAL" clId="{44B94F42-8115-467F-911C-11C6EBB5D11A}" dt="2022-01-24T13:09:58.890" v="25188" actId="207"/>
          <ac:spMkLst>
            <pc:docMk/>
            <pc:sldMk cId="521594271" sldId="489"/>
            <ac:spMk id="29" creationId="{FB4BBD99-E7F0-4261-8D0C-F6F6280F32FE}"/>
          </ac:spMkLst>
        </pc:spChg>
        <pc:spChg chg="add mod">
          <ac:chgData name="Vinny Davies" userId="b3c95d76-c150-4dfb-9197-7b6f01d238ad" providerId="ADAL" clId="{44B94F42-8115-467F-911C-11C6EBB5D11A}" dt="2022-01-24T13:10:15.554" v="25189" actId="207"/>
          <ac:spMkLst>
            <pc:docMk/>
            <pc:sldMk cId="521594271" sldId="489"/>
            <ac:spMk id="30" creationId="{82A048F4-D357-4AF0-A718-954DA4088390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1" creationId="{2F2DBFAF-50C3-486A-A44A-B03A1ABB5429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2" creationId="{96EB21A7-02FE-45ED-8C06-0F205D2414C7}"/>
          </ac:spMkLst>
        </pc:spChg>
        <pc:spChg chg="add mod">
          <ac:chgData name="Vinny Davies" userId="b3c95d76-c150-4dfb-9197-7b6f01d238ad" providerId="ADAL" clId="{44B94F42-8115-467F-911C-11C6EBB5D11A}" dt="2022-01-24T13:09:58.890" v="25188" actId="207"/>
          <ac:spMkLst>
            <pc:docMk/>
            <pc:sldMk cId="521594271" sldId="489"/>
            <ac:spMk id="33" creationId="{E2B50B4F-5138-4513-B537-2D0713E959B3}"/>
          </ac:spMkLst>
        </pc:spChg>
        <pc:spChg chg="add mod">
          <ac:chgData name="Vinny Davies" userId="b3c95d76-c150-4dfb-9197-7b6f01d238ad" providerId="ADAL" clId="{44B94F42-8115-467F-911C-11C6EBB5D11A}" dt="2022-01-24T13:09:58.890" v="25188" actId="207"/>
          <ac:spMkLst>
            <pc:docMk/>
            <pc:sldMk cId="521594271" sldId="489"/>
            <ac:spMk id="34" creationId="{A3F653E5-79B6-4284-9215-90355319CB4A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5" creationId="{FCD0F112-088A-4854-8458-5DD759086F17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6" creationId="{B97C6A44-267A-4971-9836-80EC4F387240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7" creationId="{6F03AC60-C315-43D0-BDCC-0A23E6393CDC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8" creationId="{31251B26-F04B-429B-88F1-BA5560D28926}"/>
          </ac:spMkLst>
        </pc:spChg>
        <pc:spChg chg="add mod">
          <ac:chgData name="Vinny Davies" userId="b3c95d76-c150-4dfb-9197-7b6f01d238ad" providerId="ADAL" clId="{44B94F42-8115-467F-911C-11C6EBB5D11A}" dt="2022-01-21T17:47:18.251" v="23509" actId="1076"/>
          <ac:spMkLst>
            <pc:docMk/>
            <pc:sldMk cId="521594271" sldId="489"/>
            <ac:spMk id="39" creationId="{A4559533-35EF-4D6C-A75F-2928C8514C16}"/>
          </ac:spMkLst>
        </pc:spChg>
        <pc:graphicFrameChg chg="del">
          <ac:chgData name="Vinny Davies" userId="b3c95d76-c150-4dfb-9197-7b6f01d238ad" providerId="ADAL" clId="{44B94F42-8115-467F-911C-11C6EBB5D11A}" dt="2022-01-21T17:47:14.053" v="23507" actId="21"/>
          <ac:graphicFrameMkLst>
            <pc:docMk/>
            <pc:sldMk cId="521594271" sldId="489"/>
            <ac:graphicFrameMk id="9" creationId="{4857EF20-4C85-40BA-867B-2964F3EE8BE9}"/>
          </ac:graphicFrameMkLst>
        </pc:graphicFrameChg>
        <pc:graphicFrameChg chg="add mod">
          <ac:chgData name="Vinny Davies" userId="b3c95d76-c150-4dfb-9197-7b6f01d238ad" providerId="ADAL" clId="{44B94F42-8115-467F-911C-11C6EBB5D11A}" dt="2022-01-21T17:47:18.251" v="23509" actId="1076"/>
          <ac:graphicFrameMkLst>
            <pc:docMk/>
            <pc:sldMk cId="521594271" sldId="489"/>
            <ac:graphicFrameMk id="26" creationId="{F1AD08DD-59A3-4269-AB22-14BA8783926C}"/>
          </ac:graphicFrameMkLst>
        </pc:graphicFrameChg>
        <pc:cxnChg chg="del mod">
          <ac:chgData name="Vinny Davies" userId="b3c95d76-c150-4dfb-9197-7b6f01d238ad" providerId="ADAL" clId="{44B94F42-8115-467F-911C-11C6EBB5D11A}" dt="2022-01-21T17:46:39.103" v="23496" actId="478"/>
          <ac:cxnSpMkLst>
            <pc:docMk/>
            <pc:sldMk cId="521594271" sldId="489"/>
            <ac:cxnSpMk id="22" creationId="{8CFAC66C-B92D-405C-8EC1-061E88F3BF6F}"/>
          </ac:cxnSpMkLst>
        </pc:cxnChg>
        <pc:cxnChg chg="del mod">
          <ac:chgData name="Vinny Davies" userId="b3c95d76-c150-4dfb-9197-7b6f01d238ad" providerId="ADAL" clId="{44B94F42-8115-467F-911C-11C6EBB5D11A}" dt="2022-01-21T17:46:40.440" v="23497" actId="478"/>
          <ac:cxnSpMkLst>
            <pc:docMk/>
            <pc:sldMk cId="521594271" sldId="489"/>
            <ac:cxnSpMk id="27" creationId="{924816F1-44C5-4221-ABDC-2BFA5DAE3EB7}"/>
          </ac:cxnSpMkLst>
        </pc:cxnChg>
      </pc:sldChg>
      <pc:sldChg chg="addSp delSp modSp add del mod">
        <pc:chgData name="Vinny Davies" userId="b3c95d76-c150-4dfb-9197-7b6f01d238ad" providerId="ADAL" clId="{44B94F42-8115-467F-911C-11C6EBB5D11A}" dt="2022-01-17T14:41:04.203" v="10575" actId="2696"/>
        <pc:sldMkLst>
          <pc:docMk/>
          <pc:sldMk cId="2723980353" sldId="489"/>
        </pc:sldMkLst>
        <pc:spChg chg="mod">
          <ac:chgData name="Vinny Davies" userId="b3c95d76-c150-4dfb-9197-7b6f01d238ad" providerId="ADAL" clId="{44B94F42-8115-467F-911C-11C6EBB5D11A}" dt="2022-01-17T14:24:47.075" v="10271" actId="20577"/>
          <ac:spMkLst>
            <pc:docMk/>
            <pc:sldMk cId="2723980353" sldId="489"/>
            <ac:spMk id="7" creationId="{48F52480-20D5-4751-9707-3F1171324FEE}"/>
          </ac:spMkLst>
        </pc:spChg>
        <pc:spChg chg="mod">
          <ac:chgData name="Vinny Davies" userId="b3c95d76-c150-4dfb-9197-7b6f01d238ad" providerId="ADAL" clId="{44B94F42-8115-467F-911C-11C6EBB5D11A}" dt="2022-01-17T14:25:59.347" v="10388" actId="1076"/>
          <ac:spMkLst>
            <pc:docMk/>
            <pc:sldMk cId="2723980353" sldId="489"/>
            <ac:spMk id="23" creationId="{2DA0B825-52C2-43BC-82B1-7D49D7DC3E38}"/>
          </ac:spMkLst>
        </pc:spChg>
        <pc:spChg chg="mod">
          <ac:chgData name="Vinny Davies" userId="b3c95d76-c150-4dfb-9197-7b6f01d238ad" providerId="ADAL" clId="{44B94F42-8115-467F-911C-11C6EBB5D11A}" dt="2022-01-17T14:25:05.421" v="10277" actId="1076"/>
          <ac:spMkLst>
            <pc:docMk/>
            <pc:sldMk cId="2723980353" sldId="489"/>
            <ac:spMk id="24" creationId="{34440F6F-6328-469E-9B68-31604198E2C4}"/>
          </ac:spMkLst>
        </pc:spChg>
        <pc:spChg chg="del">
          <ac:chgData name="Vinny Davies" userId="b3c95d76-c150-4dfb-9197-7b6f01d238ad" providerId="ADAL" clId="{44B94F42-8115-467F-911C-11C6EBB5D11A}" dt="2022-01-17T14:24:57.982" v="10274" actId="478"/>
          <ac:spMkLst>
            <pc:docMk/>
            <pc:sldMk cId="2723980353" sldId="489"/>
            <ac:spMk id="26" creationId="{3E24100D-4716-4822-8C0A-47C7A30CA5E0}"/>
          </ac:spMkLst>
        </pc:spChg>
        <pc:cxnChg chg="add del mod">
          <ac:chgData name="Vinny Davies" userId="b3c95d76-c150-4dfb-9197-7b6f01d238ad" providerId="ADAL" clId="{44B94F42-8115-467F-911C-11C6EBB5D11A}" dt="2022-01-17T14:24:55.940" v="10273" actId="478"/>
          <ac:cxnSpMkLst>
            <pc:docMk/>
            <pc:sldMk cId="2723980353" sldId="489"/>
            <ac:cxnSpMk id="22" creationId="{8CFAC66C-B92D-405C-8EC1-061E88F3BF6F}"/>
          </ac:cxnSpMkLst>
        </pc:cxnChg>
        <pc:cxnChg chg="del mod">
          <ac:chgData name="Vinny Davies" userId="b3c95d76-c150-4dfb-9197-7b6f01d238ad" providerId="ADAL" clId="{44B94F42-8115-467F-911C-11C6EBB5D11A}" dt="2022-01-17T14:24:59.126" v="10275" actId="478"/>
          <ac:cxnSpMkLst>
            <pc:docMk/>
            <pc:sldMk cId="2723980353" sldId="489"/>
            <ac:cxnSpMk id="25" creationId="{C81FF3A9-B93A-4B8D-916C-5DB89D90DFD4}"/>
          </ac:cxnSpMkLst>
        </pc:cxnChg>
        <pc:cxnChg chg="add mod">
          <ac:chgData name="Vinny Davies" userId="b3c95d76-c150-4dfb-9197-7b6f01d238ad" providerId="ADAL" clId="{44B94F42-8115-467F-911C-11C6EBB5D11A}" dt="2022-01-17T14:25:11.669" v="10280" actId="14100"/>
          <ac:cxnSpMkLst>
            <pc:docMk/>
            <pc:sldMk cId="2723980353" sldId="489"/>
            <ac:cxnSpMk id="27" creationId="{924816F1-44C5-4221-ABDC-2BFA5DAE3EB7}"/>
          </ac:cxnSpMkLst>
        </pc:cxnChg>
      </pc:sldChg>
      <pc:sldChg chg="modSp add del mod">
        <pc:chgData name="Vinny Davies" userId="b3c95d76-c150-4dfb-9197-7b6f01d238ad" providerId="ADAL" clId="{44B94F42-8115-467F-911C-11C6EBB5D11A}" dt="2022-01-17T14:41:04.203" v="10575" actId="2696"/>
        <pc:sldMkLst>
          <pc:docMk/>
          <pc:sldMk cId="2251824489" sldId="490"/>
        </pc:sldMkLst>
        <pc:spChg chg="mod">
          <ac:chgData name="Vinny Davies" userId="b3c95d76-c150-4dfb-9197-7b6f01d238ad" providerId="ADAL" clId="{44B94F42-8115-467F-911C-11C6EBB5D11A}" dt="2022-01-17T14:26:17.649" v="10392" actId="207"/>
          <ac:spMkLst>
            <pc:docMk/>
            <pc:sldMk cId="2251824489" sldId="490"/>
            <ac:spMk id="12" creationId="{9CAEDA4F-2D1C-40D4-9FF9-B9FA6F1A15C1}"/>
          </ac:spMkLst>
        </pc:spChg>
        <pc:spChg chg="mod">
          <ac:chgData name="Vinny Davies" userId="b3c95d76-c150-4dfb-9197-7b6f01d238ad" providerId="ADAL" clId="{44B94F42-8115-467F-911C-11C6EBB5D11A}" dt="2022-01-17T14:26:14.280" v="10391" actId="1076"/>
          <ac:spMkLst>
            <pc:docMk/>
            <pc:sldMk cId="2251824489" sldId="490"/>
            <ac:spMk id="13" creationId="{38C98EC0-91E7-4025-A0DF-7F71A9D6E182}"/>
          </ac:spMkLst>
        </pc:spChg>
        <pc:spChg chg="mod">
          <ac:chgData name="Vinny Davies" userId="b3c95d76-c150-4dfb-9197-7b6f01d238ad" providerId="ADAL" clId="{44B94F42-8115-467F-911C-11C6EBB5D11A}" dt="2022-01-17T14:26:11.300" v="10390" actId="1076"/>
          <ac:spMkLst>
            <pc:docMk/>
            <pc:sldMk cId="2251824489" sldId="490"/>
            <ac:spMk id="19" creationId="{CBD3FAD2-D293-421A-BFC8-6BFD1E1F2229}"/>
          </ac:spMkLst>
        </pc:spChg>
      </pc:sldChg>
      <pc:sldChg chg="add del">
        <pc:chgData name="Vinny Davies" userId="b3c95d76-c150-4dfb-9197-7b6f01d238ad" providerId="ADAL" clId="{44B94F42-8115-467F-911C-11C6EBB5D11A}" dt="2022-01-21T17:48:33.512" v="23636" actId="47"/>
        <pc:sldMkLst>
          <pc:docMk/>
          <pc:sldMk cId="3962156509" sldId="490"/>
        </pc:sldMkLst>
      </pc:sldChg>
      <pc:sldChg chg="addSp modSp mod">
        <pc:chgData name="Vinny Davies" userId="b3c95d76-c150-4dfb-9197-7b6f01d238ad" providerId="ADAL" clId="{44B94F42-8115-467F-911C-11C6EBB5D11A}" dt="2022-01-27T16:57:20.544" v="26558" actId="113"/>
        <pc:sldMkLst>
          <pc:docMk/>
          <pc:sldMk cId="1525444279" sldId="491"/>
        </pc:sldMkLst>
        <pc:spChg chg="add mod">
          <ac:chgData name="Vinny Davies" userId="b3c95d76-c150-4dfb-9197-7b6f01d238ad" providerId="ADAL" clId="{44B94F42-8115-467F-911C-11C6EBB5D11A}" dt="2022-01-18T17:07:07.821" v="18625"/>
          <ac:spMkLst>
            <pc:docMk/>
            <pc:sldMk cId="1525444279" sldId="491"/>
            <ac:spMk id="3" creationId="{2D01A5DC-38FA-4DCF-97F6-07FE01AE552F}"/>
          </ac:spMkLst>
        </pc:spChg>
        <pc:spChg chg="mod">
          <ac:chgData name="Vinny Davies" userId="b3c95d76-c150-4dfb-9197-7b6f01d238ad" providerId="ADAL" clId="{44B94F42-8115-467F-911C-11C6EBB5D11A}" dt="2022-01-27T16:57:20.544" v="26558" actId="113"/>
          <ac:spMkLst>
            <pc:docMk/>
            <pc:sldMk cId="1525444279" sldId="491"/>
            <ac:spMk id="4" creationId="{6B41F523-0FCE-4CBF-992D-F11A9F64BB87}"/>
          </ac:spMkLst>
        </pc:spChg>
      </pc:sldChg>
      <pc:sldChg chg="addSp delSp modSp new del mod modClrScheme chgLayout">
        <pc:chgData name="Vinny Davies" userId="b3c95d76-c150-4dfb-9197-7b6f01d238ad" providerId="ADAL" clId="{44B94F42-8115-467F-911C-11C6EBB5D11A}" dt="2022-01-26T18:10:38.802" v="25908" actId="47"/>
        <pc:sldMkLst>
          <pc:docMk/>
          <pc:sldMk cId="2073482383" sldId="492"/>
        </pc:sldMkLst>
        <pc:spChg chg="del mod ord">
          <ac:chgData name="Vinny Davies" userId="b3c95d76-c150-4dfb-9197-7b6f01d238ad" providerId="ADAL" clId="{44B94F42-8115-467F-911C-11C6EBB5D11A}" dt="2022-01-17T14:40:13.401" v="10540" actId="700"/>
          <ac:spMkLst>
            <pc:docMk/>
            <pc:sldMk cId="2073482383" sldId="492"/>
            <ac:spMk id="2" creationId="{30E6AB07-79D0-4993-A687-DBB6DDCE99D2}"/>
          </ac:spMkLst>
        </pc:spChg>
        <pc:spChg chg="del mod ord">
          <ac:chgData name="Vinny Davies" userId="b3c95d76-c150-4dfb-9197-7b6f01d238ad" providerId="ADAL" clId="{44B94F42-8115-467F-911C-11C6EBB5D11A}" dt="2022-01-17T14:40:13.401" v="10540" actId="700"/>
          <ac:spMkLst>
            <pc:docMk/>
            <pc:sldMk cId="2073482383" sldId="492"/>
            <ac:spMk id="3" creationId="{9DB5764E-876F-4ED3-9D6A-7FF375CA8F80}"/>
          </ac:spMkLst>
        </pc:spChg>
        <pc:spChg chg="add mod ord">
          <ac:chgData name="Vinny Davies" userId="b3c95d76-c150-4dfb-9197-7b6f01d238ad" providerId="ADAL" clId="{44B94F42-8115-467F-911C-11C6EBB5D11A}" dt="2022-01-18T11:58:04.069" v="14121" actId="113"/>
          <ac:spMkLst>
            <pc:docMk/>
            <pc:sldMk cId="2073482383" sldId="492"/>
            <ac:spMk id="4" creationId="{A91B29AA-3FF6-4380-9A6B-F501FC0DCF96}"/>
          </ac:spMkLst>
        </pc:spChg>
        <pc:spChg chg="add mod ord">
          <ac:chgData name="Vinny Davies" userId="b3c95d76-c150-4dfb-9197-7b6f01d238ad" providerId="ADAL" clId="{44B94F42-8115-467F-911C-11C6EBB5D11A}" dt="2022-01-17T15:16:46.035" v="11452" actId="20577"/>
          <ac:spMkLst>
            <pc:docMk/>
            <pc:sldMk cId="2073482383" sldId="492"/>
            <ac:spMk id="5" creationId="{69516081-E411-473B-836D-B9599B23D595}"/>
          </ac:spMkLst>
        </pc:spChg>
      </pc:sldChg>
      <pc:sldChg chg="addSp delSp modSp new add del mod modAnim">
        <pc:chgData name="Vinny Davies" userId="b3c95d76-c150-4dfb-9197-7b6f01d238ad" providerId="ADAL" clId="{44B94F42-8115-467F-911C-11C6EBB5D11A}" dt="2022-01-27T18:45:38.002" v="26857"/>
        <pc:sldMkLst>
          <pc:docMk/>
          <pc:sldMk cId="3918268750" sldId="493"/>
        </pc:sldMkLst>
        <pc:spChg chg="mod">
          <ac:chgData name="Vinny Davies" userId="b3c95d76-c150-4dfb-9197-7b6f01d238ad" providerId="ADAL" clId="{44B94F42-8115-467F-911C-11C6EBB5D11A}" dt="2022-01-27T18:44:56.357" v="26839" actId="20577"/>
          <ac:spMkLst>
            <pc:docMk/>
            <pc:sldMk cId="3918268750" sldId="493"/>
            <ac:spMk id="2" creationId="{94DEE964-1E2B-4180-A664-2BC370111E5A}"/>
          </ac:spMkLst>
        </pc:spChg>
        <pc:spChg chg="del mod">
          <ac:chgData name="Vinny Davies" userId="b3c95d76-c150-4dfb-9197-7b6f01d238ad" providerId="ADAL" clId="{44B94F42-8115-467F-911C-11C6EBB5D11A}" dt="2022-01-27T18:44:29.082" v="26814" actId="478"/>
          <ac:spMkLst>
            <pc:docMk/>
            <pc:sldMk cId="3918268750" sldId="493"/>
            <ac:spMk id="3" creationId="{B412C2FE-80DC-4A72-BB03-F05CE29C5869}"/>
          </ac:spMkLst>
        </pc:spChg>
        <pc:spChg chg="add del mod">
          <ac:chgData name="Vinny Davies" userId="b3c95d76-c150-4dfb-9197-7b6f01d238ad" providerId="ADAL" clId="{44B94F42-8115-467F-911C-11C6EBB5D11A}" dt="2022-01-27T18:45:19.859" v="26847" actId="14100"/>
          <ac:spMkLst>
            <pc:docMk/>
            <pc:sldMk cId="3918268750" sldId="493"/>
            <ac:spMk id="5" creationId="{4F8B67EB-C040-4D05-851B-D2E6F4097203}"/>
          </ac:spMkLst>
        </pc:spChg>
        <pc:spChg chg="add del mod">
          <ac:chgData name="Vinny Davies" userId="b3c95d76-c150-4dfb-9197-7b6f01d238ad" providerId="ADAL" clId="{44B94F42-8115-467F-911C-11C6EBB5D11A}" dt="2022-01-27T18:44:31.216" v="26815" actId="478"/>
          <ac:spMkLst>
            <pc:docMk/>
            <pc:sldMk cId="3918268750" sldId="493"/>
            <ac:spMk id="8" creationId="{CBF2492D-7D9F-41D0-9184-822BCF1F5A57}"/>
          </ac:spMkLst>
        </pc:spChg>
        <pc:spChg chg="add del mod">
          <ac:chgData name="Vinny Davies" userId="b3c95d76-c150-4dfb-9197-7b6f01d238ad" providerId="ADAL" clId="{44B94F42-8115-467F-911C-11C6EBB5D11A}" dt="2022-01-27T18:45:11.192" v="26843" actId="478"/>
          <ac:spMkLst>
            <pc:docMk/>
            <pc:sldMk cId="3918268750" sldId="493"/>
            <ac:spMk id="9" creationId="{F6353343-312C-4020-8289-9A22E31FB413}"/>
          </ac:spMkLst>
        </pc:spChg>
        <pc:spChg chg="add del mod">
          <ac:chgData name="Vinny Davies" userId="b3c95d76-c150-4dfb-9197-7b6f01d238ad" providerId="ADAL" clId="{44B94F42-8115-467F-911C-11C6EBB5D11A}" dt="2022-01-27T18:45:10.190" v="26842" actId="478"/>
          <ac:spMkLst>
            <pc:docMk/>
            <pc:sldMk cId="3918268750" sldId="493"/>
            <ac:spMk id="10" creationId="{6BCED6FB-E7A7-4B83-86DE-C0E4BA38B0DE}"/>
          </ac:spMkLst>
        </pc:spChg>
        <pc:spChg chg="add mod">
          <ac:chgData name="Vinny Davies" userId="b3c95d76-c150-4dfb-9197-7b6f01d238ad" providerId="ADAL" clId="{44B94F42-8115-467F-911C-11C6EBB5D11A}" dt="2022-01-27T18:45:28.464" v="26851" actId="14100"/>
          <ac:spMkLst>
            <pc:docMk/>
            <pc:sldMk cId="3918268750" sldId="493"/>
            <ac:spMk id="11" creationId="{4FA8CBB3-82A0-4777-B1F2-C7CC51ECD21B}"/>
          </ac:spMkLst>
        </pc:spChg>
        <pc:picChg chg="add mod">
          <ac:chgData name="Vinny Davies" userId="b3c95d76-c150-4dfb-9197-7b6f01d238ad" providerId="ADAL" clId="{44B94F42-8115-467F-911C-11C6EBB5D11A}" dt="2022-01-27T18:45:07.436" v="26841" actId="1076"/>
          <ac:picMkLst>
            <pc:docMk/>
            <pc:sldMk cId="3918268750" sldId="493"/>
            <ac:picMk id="4" creationId="{1E3E64DA-D8F6-487F-AEDD-F45884AD9625}"/>
          </ac:picMkLst>
        </pc:picChg>
        <pc:cxnChg chg="add del mod">
          <ac:chgData name="Vinny Davies" userId="b3c95d76-c150-4dfb-9197-7b6f01d238ad" providerId="ADAL" clId="{44B94F42-8115-467F-911C-11C6EBB5D11A}" dt="2022-01-27T18:44:58.744" v="26840" actId="478"/>
          <ac:cxnSpMkLst>
            <pc:docMk/>
            <pc:sldMk cId="3918268750" sldId="493"/>
            <ac:cxnSpMk id="7" creationId="{10650B48-951E-4ABC-89A2-50A9C29ECB25}"/>
          </ac:cxnSpMkLst>
        </pc:cxnChg>
      </pc:sldChg>
      <pc:sldChg chg="modSp new del mod">
        <pc:chgData name="Vinny Davies" userId="b3c95d76-c150-4dfb-9197-7b6f01d238ad" providerId="ADAL" clId="{44B94F42-8115-467F-911C-11C6EBB5D11A}" dt="2022-01-17T16:22:46.383" v="12224" actId="47"/>
        <pc:sldMkLst>
          <pc:docMk/>
          <pc:sldMk cId="417456367" sldId="494"/>
        </pc:sldMkLst>
        <pc:spChg chg="mod">
          <ac:chgData name="Vinny Davies" userId="b3c95d76-c150-4dfb-9197-7b6f01d238ad" providerId="ADAL" clId="{44B94F42-8115-467F-911C-11C6EBB5D11A}" dt="2022-01-17T14:41:46.109" v="10661" actId="20577"/>
          <ac:spMkLst>
            <pc:docMk/>
            <pc:sldMk cId="417456367" sldId="494"/>
            <ac:spMk id="3" creationId="{115522E7-99AE-406E-A087-825F9616AC16}"/>
          </ac:spMkLst>
        </pc:spChg>
      </pc:sldChg>
      <pc:sldChg chg="modSp new del mod">
        <pc:chgData name="Vinny Davies" userId="b3c95d76-c150-4dfb-9197-7b6f01d238ad" providerId="ADAL" clId="{44B94F42-8115-467F-911C-11C6EBB5D11A}" dt="2022-01-17T16:22:47.274" v="12225" actId="47"/>
        <pc:sldMkLst>
          <pc:docMk/>
          <pc:sldMk cId="3328218398" sldId="495"/>
        </pc:sldMkLst>
        <pc:spChg chg="mod">
          <ac:chgData name="Vinny Davies" userId="b3c95d76-c150-4dfb-9197-7b6f01d238ad" providerId="ADAL" clId="{44B94F42-8115-467F-911C-11C6EBB5D11A}" dt="2022-01-17T14:42:13.676" v="10746" actId="20577"/>
          <ac:spMkLst>
            <pc:docMk/>
            <pc:sldMk cId="3328218398" sldId="495"/>
            <ac:spMk id="3" creationId="{72294B42-C92E-4606-9743-E8E8733A9AAC}"/>
          </ac:spMkLst>
        </pc:spChg>
      </pc:sldChg>
      <pc:sldChg chg="modSp new mod">
        <pc:chgData name="Vinny Davies" userId="b3c95d76-c150-4dfb-9197-7b6f01d238ad" providerId="ADAL" clId="{44B94F42-8115-467F-911C-11C6EBB5D11A}" dt="2022-01-27T19:36:31.929" v="26951" actId="20577"/>
        <pc:sldMkLst>
          <pc:docMk/>
          <pc:sldMk cId="1799364897" sldId="496"/>
        </pc:sldMkLst>
        <pc:spChg chg="mod">
          <ac:chgData name="Vinny Davies" userId="b3c95d76-c150-4dfb-9197-7b6f01d238ad" providerId="ADAL" clId="{44B94F42-8115-467F-911C-11C6EBB5D11A}" dt="2022-01-18T11:58:28.869" v="14129" actId="113"/>
          <ac:spMkLst>
            <pc:docMk/>
            <pc:sldMk cId="1799364897" sldId="496"/>
            <ac:spMk id="2" creationId="{78A7240D-9A9D-4121-9B51-C436BB05394A}"/>
          </ac:spMkLst>
        </pc:spChg>
        <pc:spChg chg="mod">
          <ac:chgData name="Vinny Davies" userId="b3c95d76-c150-4dfb-9197-7b6f01d238ad" providerId="ADAL" clId="{44B94F42-8115-467F-911C-11C6EBB5D11A}" dt="2022-01-27T19:36:31.929" v="26951" actId="20577"/>
          <ac:spMkLst>
            <pc:docMk/>
            <pc:sldMk cId="1799364897" sldId="496"/>
            <ac:spMk id="3" creationId="{24D72749-9211-4DC2-9772-EEA1A67D2C39}"/>
          </ac:spMkLst>
        </pc:spChg>
      </pc:sldChg>
      <pc:sldChg chg="addSp delSp modSp new mod">
        <pc:chgData name="Vinny Davies" userId="b3c95d76-c150-4dfb-9197-7b6f01d238ad" providerId="ADAL" clId="{44B94F42-8115-467F-911C-11C6EBB5D11A}" dt="2022-01-26T18:14:10.517" v="25941" actId="20577"/>
        <pc:sldMkLst>
          <pc:docMk/>
          <pc:sldMk cId="2914254901" sldId="497"/>
        </pc:sldMkLst>
        <pc:spChg chg="mod">
          <ac:chgData name="Vinny Davies" userId="b3c95d76-c150-4dfb-9197-7b6f01d238ad" providerId="ADAL" clId="{44B94F42-8115-467F-911C-11C6EBB5D11A}" dt="2022-01-18T11:58:33.044" v="14130" actId="113"/>
          <ac:spMkLst>
            <pc:docMk/>
            <pc:sldMk cId="2914254901" sldId="497"/>
            <ac:spMk id="2" creationId="{88194A78-A644-439D-8469-C4656C41A553}"/>
          </ac:spMkLst>
        </pc:spChg>
        <pc:spChg chg="mod">
          <ac:chgData name="Vinny Davies" userId="b3c95d76-c150-4dfb-9197-7b6f01d238ad" providerId="ADAL" clId="{44B94F42-8115-467F-911C-11C6EBB5D11A}" dt="2022-01-26T18:14:10.517" v="25941" actId="20577"/>
          <ac:spMkLst>
            <pc:docMk/>
            <pc:sldMk cId="2914254901" sldId="497"/>
            <ac:spMk id="3" creationId="{41C16AE2-9C4D-4482-97A3-67036BC9153D}"/>
          </ac:spMkLst>
        </pc:spChg>
        <pc:spChg chg="add del mod">
          <ac:chgData name="Vinny Davies" userId="b3c95d76-c150-4dfb-9197-7b6f01d238ad" providerId="ADAL" clId="{44B94F42-8115-467F-911C-11C6EBB5D11A}" dt="2022-01-17T17:28:46.729" v="12993"/>
          <ac:spMkLst>
            <pc:docMk/>
            <pc:sldMk cId="2914254901" sldId="497"/>
            <ac:spMk id="5" creationId="{28B075CF-0CC7-4E6D-982E-FC410E8DB306}"/>
          </ac:spMkLst>
        </pc:spChg>
      </pc:sldChg>
      <pc:sldChg chg="addSp modSp new mod">
        <pc:chgData name="Vinny Davies" userId="b3c95d76-c150-4dfb-9197-7b6f01d238ad" providerId="ADAL" clId="{44B94F42-8115-467F-911C-11C6EBB5D11A}" dt="2022-01-27T19:37:13.822" v="26957" actId="1076"/>
        <pc:sldMkLst>
          <pc:docMk/>
          <pc:sldMk cId="3816938612" sldId="498"/>
        </pc:sldMkLst>
        <pc:spChg chg="mod">
          <ac:chgData name="Vinny Davies" userId="b3c95d76-c150-4dfb-9197-7b6f01d238ad" providerId="ADAL" clId="{44B94F42-8115-467F-911C-11C6EBB5D11A}" dt="2022-01-18T11:58:38.869" v="14132" actId="113"/>
          <ac:spMkLst>
            <pc:docMk/>
            <pc:sldMk cId="3816938612" sldId="498"/>
            <ac:spMk id="2" creationId="{E7958C7E-6F29-4BB4-BFCB-DEF222810615}"/>
          </ac:spMkLst>
        </pc:spChg>
        <pc:spChg chg="mod">
          <ac:chgData name="Vinny Davies" userId="b3c95d76-c150-4dfb-9197-7b6f01d238ad" providerId="ADAL" clId="{44B94F42-8115-467F-911C-11C6EBB5D11A}" dt="2022-01-27T19:37:13.822" v="26957" actId="1076"/>
          <ac:spMkLst>
            <pc:docMk/>
            <pc:sldMk cId="3816938612" sldId="498"/>
            <ac:spMk id="3" creationId="{652C8323-36A3-45F3-938C-AECCB5B9419C}"/>
          </ac:spMkLst>
        </pc:spChg>
        <pc:spChg chg="add mod">
          <ac:chgData name="Vinny Davies" userId="b3c95d76-c150-4dfb-9197-7b6f01d238ad" providerId="ADAL" clId="{44B94F42-8115-467F-911C-11C6EBB5D11A}" dt="2022-01-27T19:37:08.285" v="26955" actId="20577"/>
          <ac:spMkLst>
            <pc:docMk/>
            <pc:sldMk cId="3816938612" sldId="498"/>
            <ac:spMk id="5" creationId="{94B3398E-B43D-4C45-9E5D-84B860B3CA15}"/>
          </ac:spMkLst>
        </pc:spChg>
        <pc:spChg chg="add mod">
          <ac:chgData name="Vinny Davies" userId="b3c95d76-c150-4dfb-9197-7b6f01d238ad" providerId="ADAL" clId="{44B94F42-8115-467F-911C-11C6EBB5D11A}" dt="2022-01-27T16:54:13.495" v="26557"/>
          <ac:spMkLst>
            <pc:docMk/>
            <pc:sldMk cId="3816938612" sldId="498"/>
            <ac:spMk id="6" creationId="{F1C5F63C-D457-4D5E-93C3-341D805CFD7F}"/>
          </ac:spMkLst>
        </pc:spChg>
        <pc:picChg chg="add mod">
          <ac:chgData name="Vinny Davies" userId="b3c95d76-c150-4dfb-9197-7b6f01d238ad" providerId="ADAL" clId="{44B94F42-8115-467F-911C-11C6EBB5D11A}" dt="2022-01-26T18:15:19.990" v="25959" actId="14100"/>
          <ac:picMkLst>
            <pc:docMk/>
            <pc:sldMk cId="3816938612" sldId="498"/>
            <ac:picMk id="4" creationId="{37B26AB3-B40F-41BB-9932-021421DC6381}"/>
          </ac:picMkLst>
        </pc:picChg>
      </pc:sldChg>
      <pc:sldChg chg="addSp delSp modSp new mod">
        <pc:chgData name="Vinny Davies" userId="b3c95d76-c150-4dfb-9197-7b6f01d238ad" providerId="ADAL" clId="{44B94F42-8115-467F-911C-11C6EBB5D11A}" dt="2022-01-26T18:17:08.871" v="26052" actId="20577"/>
        <pc:sldMkLst>
          <pc:docMk/>
          <pc:sldMk cId="124015578" sldId="499"/>
        </pc:sldMkLst>
        <pc:spChg chg="mod">
          <ac:chgData name="Vinny Davies" userId="b3c95d76-c150-4dfb-9197-7b6f01d238ad" providerId="ADAL" clId="{44B94F42-8115-467F-911C-11C6EBB5D11A}" dt="2022-01-18T11:58:41.518" v="14133" actId="113"/>
          <ac:spMkLst>
            <pc:docMk/>
            <pc:sldMk cId="124015578" sldId="499"/>
            <ac:spMk id="2" creationId="{71305B57-29A9-461D-A0B2-493ED860681A}"/>
          </ac:spMkLst>
        </pc:spChg>
        <pc:spChg chg="del mod">
          <ac:chgData name="Vinny Davies" userId="b3c95d76-c150-4dfb-9197-7b6f01d238ad" providerId="ADAL" clId="{44B94F42-8115-467F-911C-11C6EBB5D11A}" dt="2022-01-17T18:04:30.360" v="13799" actId="478"/>
          <ac:spMkLst>
            <pc:docMk/>
            <pc:sldMk cId="124015578" sldId="499"/>
            <ac:spMk id="3" creationId="{C316693C-561D-465C-9FE2-897E1B2DA708}"/>
          </ac:spMkLst>
        </pc:spChg>
        <pc:spChg chg="add del mod">
          <ac:chgData name="Vinny Davies" userId="b3c95d76-c150-4dfb-9197-7b6f01d238ad" providerId="ADAL" clId="{44B94F42-8115-467F-911C-11C6EBB5D11A}" dt="2022-01-26T18:17:08.871" v="26052" actId="20577"/>
          <ac:spMkLst>
            <pc:docMk/>
            <pc:sldMk cId="124015578" sldId="499"/>
            <ac:spMk id="5" creationId="{F4DDF01B-80FD-4ED9-9224-5A750E5E686F}"/>
          </ac:spMkLst>
        </pc:spChg>
        <pc:spChg chg="add del mod">
          <ac:chgData name="Vinny Davies" userId="b3c95d76-c150-4dfb-9197-7b6f01d238ad" providerId="ADAL" clId="{44B94F42-8115-467F-911C-11C6EBB5D11A}" dt="2022-01-26T18:16:19.085" v="25962" actId="478"/>
          <ac:spMkLst>
            <pc:docMk/>
            <pc:sldMk cId="124015578" sldId="499"/>
            <ac:spMk id="12" creationId="{C0CE151E-41C0-42A7-B24D-FF3D4769EBAC}"/>
          </ac:spMkLst>
        </pc:spChg>
        <pc:picChg chg="add del mod">
          <ac:chgData name="Vinny Davies" userId="b3c95d76-c150-4dfb-9197-7b6f01d238ad" providerId="ADAL" clId="{44B94F42-8115-467F-911C-11C6EBB5D11A}" dt="2022-01-17T18:05:13.153" v="13806" actId="22"/>
          <ac:picMkLst>
            <pc:docMk/>
            <pc:sldMk cId="124015578" sldId="499"/>
            <ac:picMk id="7" creationId="{9E23D1F6-3E28-45F5-942A-3FF9EE84BCE3}"/>
          </ac:picMkLst>
        </pc:picChg>
        <pc:picChg chg="add mod">
          <ac:chgData name="Vinny Davies" userId="b3c95d76-c150-4dfb-9197-7b6f01d238ad" providerId="ADAL" clId="{44B94F42-8115-467F-911C-11C6EBB5D11A}" dt="2022-01-26T18:16:31.124" v="25967" actId="1076"/>
          <ac:picMkLst>
            <pc:docMk/>
            <pc:sldMk cId="124015578" sldId="499"/>
            <ac:picMk id="9" creationId="{FF6EBA00-1685-4BE5-89DF-DC0A8F19ECA2}"/>
          </ac:picMkLst>
        </pc:picChg>
        <pc:picChg chg="add del mod">
          <ac:chgData name="Vinny Davies" userId="b3c95d76-c150-4dfb-9197-7b6f01d238ad" providerId="ADAL" clId="{44B94F42-8115-467F-911C-11C6EBB5D11A}" dt="2022-01-26T18:16:17.407" v="25961" actId="478"/>
          <ac:picMkLst>
            <pc:docMk/>
            <pc:sldMk cId="124015578" sldId="499"/>
            <ac:picMk id="11" creationId="{3F00F7E2-F83B-4707-AF4A-5B39A10DAA33}"/>
          </ac:picMkLst>
        </pc:picChg>
      </pc:sldChg>
      <pc:sldChg chg="addSp delSp modSp new del mod modAnim">
        <pc:chgData name="Vinny Davies" userId="b3c95d76-c150-4dfb-9197-7b6f01d238ad" providerId="ADAL" clId="{44B94F42-8115-467F-911C-11C6EBB5D11A}" dt="2022-01-27T18:44:09.631" v="26810" actId="47"/>
        <pc:sldMkLst>
          <pc:docMk/>
          <pc:sldMk cId="2885914452" sldId="500"/>
        </pc:sldMkLst>
        <pc:spChg chg="mod">
          <ac:chgData name="Vinny Davies" userId="b3c95d76-c150-4dfb-9197-7b6f01d238ad" providerId="ADAL" clId="{44B94F42-8115-467F-911C-11C6EBB5D11A}" dt="2022-01-18T11:58:16.461" v="14125" actId="113"/>
          <ac:spMkLst>
            <pc:docMk/>
            <pc:sldMk cId="2885914452" sldId="500"/>
            <ac:spMk id="2" creationId="{0F577B5C-16F1-4957-A471-C63D7503E685}"/>
          </ac:spMkLst>
        </pc:spChg>
        <pc:spChg chg="del mod">
          <ac:chgData name="Vinny Davies" userId="b3c95d76-c150-4dfb-9197-7b6f01d238ad" providerId="ADAL" clId="{44B94F42-8115-467F-911C-11C6EBB5D11A}" dt="2022-01-17T15:18:43.784" v="11456" actId="478"/>
          <ac:spMkLst>
            <pc:docMk/>
            <pc:sldMk cId="2885914452" sldId="500"/>
            <ac:spMk id="3" creationId="{762E9BC1-86D7-4D16-9F2F-467DE12AD96F}"/>
          </ac:spMkLst>
        </pc:spChg>
        <pc:spChg chg="add del mod">
          <ac:chgData name="Vinny Davies" userId="b3c95d76-c150-4dfb-9197-7b6f01d238ad" providerId="ADAL" clId="{44B94F42-8115-467F-911C-11C6EBB5D11A}" dt="2022-01-17T15:18:44.948" v="11457" actId="478"/>
          <ac:spMkLst>
            <pc:docMk/>
            <pc:sldMk cId="2885914452" sldId="500"/>
            <ac:spMk id="7" creationId="{01CF0C40-F763-40CB-83A9-A6A1E25B4BF5}"/>
          </ac:spMkLst>
        </pc:spChg>
        <pc:spChg chg="add mod">
          <ac:chgData name="Vinny Davies" userId="b3c95d76-c150-4dfb-9197-7b6f01d238ad" providerId="ADAL" clId="{44B94F42-8115-467F-911C-11C6EBB5D11A}" dt="2022-01-17T15:53:49.727" v="11534" actId="1076"/>
          <ac:spMkLst>
            <pc:docMk/>
            <pc:sldMk cId="2885914452" sldId="500"/>
            <ac:spMk id="9" creationId="{BA3E8522-5ADB-40E1-A53A-0A431AD0E636}"/>
          </ac:spMkLst>
        </pc:spChg>
        <pc:spChg chg="add del mod">
          <ac:chgData name="Vinny Davies" userId="b3c95d76-c150-4dfb-9197-7b6f01d238ad" providerId="ADAL" clId="{44B94F42-8115-467F-911C-11C6EBB5D11A}" dt="2022-01-17T15:54:01.260" v="11540" actId="478"/>
          <ac:spMkLst>
            <pc:docMk/>
            <pc:sldMk cId="2885914452" sldId="500"/>
            <ac:spMk id="10" creationId="{DD00E09B-E9C2-48DC-B658-4AD9078045A2}"/>
          </ac:spMkLst>
        </pc:spChg>
        <pc:spChg chg="add del mod">
          <ac:chgData name="Vinny Davies" userId="b3c95d76-c150-4dfb-9197-7b6f01d238ad" providerId="ADAL" clId="{44B94F42-8115-467F-911C-11C6EBB5D11A}" dt="2022-01-17T15:54:00.429" v="11539" actId="478"/>
          <ac:spMkLst>
            <pc:docMk/>
            <pc:sldMk cId="2885914452" sldId="500"/>
            <ac:spMk id="11" creationId="{B753F353-6956-48A8-BDE8-E8E19CAEE6D1}"/>
          </ac:spMkLst>
        </pc:spChg>
        <pc:spChg chg="add mod">
          <ac:chgData name="Vinny Davies" userId="b3c95d76-c150-4dfb-9197-7b6f01d238ad" providerId="ADAL" clId="{44B94F42-8115-467F-911C-11C6EBB5D11A}" dt="2022-01-17T15:53:58.708" v="11538" actId="1076"/>
          <ac:spMkLst>
            <pc:docMk/>
            <pc:sldMk cId="2885914452" sldId="500"/>
            <ac:spMk id="12" creationId="{C73814FD-DD0B-4EE7-B363-935D29463DEA}"/>
          </ac:spMkLst>
        </pc:spChg>
        <pc:spChg chg="add mod">
          <ac:chgData name="Vinny Davies" userId="b3c95d76-c150-4dfb-9197-7b6f01d238ad" providerId="ADAL" clId="{44B94F42-8115-467F-911C-11C6EBB5D11A}" dt="2022-01-17T16:02:31.643" v="11619" actId="1076"/>
          <ac:spMkLst>
            <pc:docMk/>
            <pc:sldMk cId="2885914452" sldId="500"/>
            <ac:spMk id="13" creationId="{609B43A0-2E6A-49C7-953A-921F6594947C}"/>
          </ac:spMkLst>
        </pc:spChg>
        <pc:spChg chg="add mod">
          <ac:chgData name="Vinny Davies" userId="b3c95d76-c150-4dfb-9197-7b6f01d238ad" providerId="ADAL" clId="{44B94F42-8115-467F-911C-11C6EBB5D11A}" dt="2022-01-17T16:07:59.869" v="11710" actId="1076"/>
          <ac:spMkLst>
            <pc:docMk/>
            <pc:sldMk cId="2885914452" sldId="500"/>
            <ac:spMk id="24" creationId="{2C1AFB3D-E83E-4601-807E-529CE1B38A80}"/>
          </ac:spMkLst>
        </pc:spChg>
        <pc:picChg chg="add del mod">
          <ac:chgData name="Vinny Davies" userId="b3c95d76-c150-4dfb-9197-7b6f01d238ad" providerId="ADAL" clId="{44B94F42-8115-467F-911C-11C6EBB5D11A}" dt="2022-01-17T15:53:16.087" v="11525" actId="478"/>
          <ac:picMkLst>
            <pc:docMk/>
            <pc:sldMk cId="2885914452" sldId="500"/>
            <ac:picMk id="5" creationId="{EC2E89DF-7ED1-484C-95B7-77987B1FDC14}"/>
          </ac:picMkLst>
        </pc:picChg>
        <pc:picChg chg="add mod">
          <ac:chgData name="Vinny Davies" userId="b3c95d76-c150-4dfb-9197-7b6f01d238ad" providerId="ADAL" clId="{44B94F42-8115-467F-911C-11C6EBB5D11A}" dt="2022-01-17T15:53:44.941" v="11533" actId="1076"/>
          <ac:picMkLst>
            <pc:docMk/>
            <pc:sldMk cId="2885914452" sldId="500"/>
            <ac:picMk id="8" creationId="{A9538394-A309-4136-8C04-A97B33A0FBDD}"/>
          </ac:picMkLst>
        </pc:picChg>
        <pc:picChg chg="add mod">
          <ac:chgData name="Vinny Davies" userId="b3c95d76-c150-4dfb-9197-7b6f01d238ad" providerId="ADAL" clId="{44B94F42-8115-467F-911C-11C6EBB5D11A}" dt="2022-01-17T16:00:18.112" v="11600" actId="1076"/>
          <ac:picMkLst>
            <pc:docMk/>
            <pc:sldMk cId="2885914452" sldId="500"/>
            <ac:picMk id="15" creationId="{F0662C1C-FC34-4389-ADC2-1DA42A729645}"/>
          </ac:picMkLst>
        </pc:picChg>
        <pc:picChg chg="add mod">
          <ac:chgData name="Vinny Davies" userId="b3c95d76-c150-4dfb-9197-7b6f01d238ad" providerId="ADAL" clId="{44B94F42-8115-467F-911C-11C6EBB5D11A}" dt="2022-01-17T16:00:40.511" v="11604" actId="14100"/>
          <ac:picMkLst>
            <pc:docMk/>
            <pc:sldMk cId="2885914452" sldId="500"/>
            <ac:picMk id="17" creationId="{AF767E17-0DAE-4457-9B30-44EC052297B5}"/>
          </ac:picMkLst>
        </pc:picChg>
        <pc:cxnChg chg="add mod">
          <ac:chgData name="Vinny Davies" userId="b3c95d76-c150-4dfb-9197-7b6f01d238ad" providerId="ADAL" clId="{44B94F42-8115-467F-911C-11C6EBB5D11A}" dt="2022-01-17T16:00:59.222" v="11610" actId="14100"/>
          <ac:cxnSpMkLst>
            <pc:docMk/>
            <pc:sldMk cId="2885914452" sldId="500"/>
            <ac:cxnSpMk id="18" creationId="{F86B33DA-C1BA-4870-88B1-09172CD18E90}"/>
          </ac:cxnSpMkLst>
        </pc:cxnChg>
        <pc:cxnChg chg="add mod">
          <ac:chgData name="Vinny Davies" userId="b3c95d76-c150-4dfb-9197-7b6f01d238ad" providerId="ADAL" clId="{44B94F42-8115-467F-911C-11C6EBB5D11A}" dt="2022-01-17T16:00:54.225" v="11608" actId="14100"/>
          <ac:cxnSpMkLst>
            <pc:docMk/>
            <pc:sldMk cId="2885914452" sldId="500"/>
            <ac:cxnSpMk id="19" creationId="{B1E26196-5206-4205-8861-8FCD03C35C75}"/>
          </ac:cxnSpMkLst>
        </pc:cxnChg>
      </pc:sldChg>
      <pc:sldChg chg="addSp delSp modSp add del mod">
        <pc:chgData name="Vinny Davies" userId="b3c95d76-c150-4dfb-9197-7b6f01d238ad" providerId="ADAL" clId="{44B94F42-8115-467F-911C-11C6EBB5D11A}" dt="2022-01-17T15:53:35.417" v="11528" actId="2696"/>
        <pc:sldMkLst>
          <pc:docMk/>
          <pc:sldMk cId="554627061" sldId="501"/>
        </pc:sldMkLst>
        <pc:picChg chg="add mod">
          <ac:chgData name="Vinny Davies" userId="b3c95d76-c150-4dfb-9197-7b6f01d238ad" providerId="ADAL" clId="{44B94F42-8115-467F-911C-11C6EBB5D11A}" dt="2022-01-17T15:53:17.075" v="11526" actId="1076"/>
          <ac:picMkLst>
            <pc:docMk/>
            <pc:sldMk cId="554627061" sldId="501"/>
            <ac:picMk id="4" creationId="{F1C0AEE5-7036-4BA1-AB6C-B80FD0E44AD9}"/>
          </ac:picMkLst>
        </pc:picChg>
        <pc:picChg chg="del">
          <ac:chgData name="Vinny Davies" userId="b3c95d76-c150-4dfb-9197-7b6f01d238ad" providerId="ADAL" clId="{44B94F42-8115-467F-911C-11C6EBB5D11A}" dt="2022-01-17T15:19:29.636" v="11515" actId="478"/>
          <ac:picMkLst>
            <pc:docMk/>
            <pc:sldMk cId="554627061" sldId="501"/>
            <ac:picMk id="5" creationId="{EC2E89DF-7ED1-484C-95B7-77987B1FDC14}"/>
          </ac:picMkLst>
        </pc:picChg>
      </pc:sldChg>
      <pc:sldChg chg="add del">
        <pc:chgData name="Vinny Davies" userId="b3c95d76-c150-4dfb-9197-7b6f01d238ad" providerId="ADAL" clId="{44B94F42-8115-467F-911C-11C6EBB5D11A}" dt="2022-01-17T15:53:37.726" v="11529" actId="2696"/>
        <pc:sldMkLst>
          <pc:docMk/>
          <pc:sldMk cId="579556537" sldId="502"/>
        </pc:sldMkLst>
      </pc:sldChg>
      <pc:sldChg chg="addSp delSp modSp new mod ord">
        <pc:chgData name="Vinny Davies" userId="b3c95d76-c150-4dfb-9197-7b6f01d238ad" providerId="ADAL" clId="{44B94F42-8115-467F-911C-11C6EBB5D11A}" dt="2022-01-18T11:58:22.613" v="14127" actId="113"/>
        <pc:sldMkLst>
          <pc:docMk/>
          <pc:sldMk cId="1914503010" sldId="503"/>
        </pc:sldMkLst>
        <pc:spChg chg="mod">
          <ac:chgData name="Vinny Davies" userId="b3c95d76-c150-4dfb-9197-7b6f01d238ad" providerId="ADAL" clId="{44B94F42-8115-467F-911C-11C6EBB5D11A}" dt="2022-01-18T11:58:22.613" v="14127" actId="113"/>
          <ac:spMkLst>
            <pc:docMk/>
            <pc:sldMk cId="1914503010" sldId="503"/>
            <ac:spMk id="2" creationId="{E10F1F8D-3C87-45C9-AAA0-A9ADC1594EB0}"/>
          </ac:spMkLst>
        </pc:spChg>
        <pc:spChg chg="del">
          <ac:chgData name="Vinny Davies" userId="b3c95d76-c150-4dfb-9197-7b6f01d238ad" providerId="ADAL" clId="{44B94F42-8115-467F-911C-11C6EBB5D11A}" dt="2022-01-17T15:20:47.475" v="11521" actId="478"/>
          <ac:spMkLst>
            <pc:docMk/>
            <pc:sldMk cId="1914503010" sldId="503"/>
            <ac:spMk id="3" creationId="{2394AAC3-F71C-407B-8FA6-B537B2F914A4}"/>
          </ac:spMkLst>
        </pc:spChg>
        <pc:spChg chg="add mod">
          <ac:chgData name="Vinny Davies" userId="b3c95d76-c150-4dfb-9197-7b6f01d238ad" providerId="ADAL" clId="{44B94F42-8115-467F-911C-11C6EBB5D11A}" dt="2022-01-17T16:20:12.249" v="12120" actId="1076"/>
          <ac:spMkLst>
            <pc:docMk/>
            <pc:sldMk cId="1914503010" sldId="503"/>
            <ac:spMk id="6" creationId="{4BEC58D5-6D61-4F7F-AE9C-A78BB1A90F1C}"/>
          </ac:spMkLst>
        </pc:spChg>
        <pc:spChg chg="add mod">
          <ac:chgData name="Vinny Davies" userId="b3c95d76-c150-4dfb-9197-7b6f01d238ad" providerId="ADAL" clId="{44B94F42-8115-467F-911C-11C6EBB5D11A}" dt="2022-01-17T16:20:20.239" v="12121" actId="1076"/>
          <ac:spMkLst>
            <pc:docMk/>
            <pc:sldMk cId="1914503010" sldId="503"/>
            <ac:spMk id="7" creationId="{06618338-93EF-4F46-91FF-1F6410A3C130}"/>
          </ac:spMkLst>
        </pc:spChg>
        <pc:spChg chg="add mod">
          <ac:chgData name="Vinny Davies" userId="b3c95d76-c150-4dfb-9197-7b6f01d238ad" providerId="ADAL" clId="{44B94F42-8115-467F-911C-11C6EBB5D11A}" dt="2022-01-17T16:20:28.662" v="12122" actId="1076"/>
          <ac:spMkLst>
            <pc:docMk/>
            <pc:sldMk cId="1914503010" sldId="503"/>
            <ac:spMk id="8" creationId="{C06A6BDF-D6D5-47C1-8B3F-DA76A3695786}"/>
          </ac:spMkLst>
        </pc:spChg>
        <pc:spChg chg="add mod">
          <ac:chgData name="Vinny Davies" userId="b3c95d76-c150-4dfb-9197-7b6f01d238ad" providerId="ADAL" clId="{44B94F42-8115-467F-911C-11C6EBB5D11A}" dt="2022-01-17T16:19:49.637" v="12118" actId="1076"/>
          <ac:spMkLst>
            <pc:docMk/>
            <pc:sldMk cId="1914503010" sldId="503"/>
            <ac:spMk id="9" creationId="{E1B9D20C-64F7-49EA-AD3E-05302DE926A6}"/>
          </ac:spMkLst>
        </pc:spChg>
        <pc:picChg chg="add mod">
          <ac:chgData name="Vinny Davies" userId="b3c95d76-c150-4dfb-9197-7b6f01d238ad" providerId="ADAL" clId="{44B94F42-8115-467F-911C-11C6EBB5D11A}" dt="2022-01-17T15:20:53.598" v="11524" actId="1076"/>
          <ac:picMkLst>
            <pc:docMk/>
            <pc:sldMk cId="1914503010" sldId="503"/>
            <ac:picMk id="5" creationId="{93132C00-7B6A-41D8-8A52-D15AB0E4FFA6}"/>
          </ac:picMkLst>
        </pc:picChg>
      </pc:sldChg>
      <pc:sldChg chg="addSp delSp modSp new mod ord">
        <pc:chgData name="Vinny Davies" userId="b3c95d76-c150-4dfb-9197-7b6f01d238ad" providerId="ADAL" clId="{44B94F42-8115-467F-911C-11C6EBB5D11A}" dt="2022-01-27T18:44:51.705" v="26834" actId="20577"/>
        <pc:sldMkLst>
          <pc:docMk/>
          <pc:sldMk cId="246181184" sldId="504"/>
        </pc:sldMkLst>
        <pc:spChg chg="mod">
          <ac:chgData name="Vinny Davies" userId="b3c95d76-c150-4dfb-9197-7b6f01d238ad" providerId="ADAL" clId="{44B94F42-8115-467F-911C-11C6EBB5D11A}" dt="2022-01-27T18:44:51.705" v="26834" actId="20577"/>
          <ac:spMkLst>
            <pc:docMk/>
            <pc:sldMk cId="246181184" sldId="504"/>
            <ac:spMk id="2" creationId="{001FA550-9BBE-4BC8-AA75-552278266D90}"/>
          </ac:spMkLst>
        </pc:spChg>
        <pc:spChg chg="del">
          <ac:chgData name="Vinny Davies" userId="b3c95d76-c150-4dfb-9197-7b6f01d238ad" providerId="ADAL" clId="{44B94F42-8115-467F-911C-11C6EBB5D11A}" dt="2022-01-17T16:21:03.674" v="12131" actId="478"/>
          <ac:spMkLst>
            <pc:docMk/>
            <pc:sldMk cId="246181184" sldId="504"/>
            <ac:spMk id="3" creationId="{7F0B7FCD-B5CE-477B-8577-5F364408EE67}"/>
          </ac:spMkLst>
        </pc:spChg>
        <pc:spChg chg="add mod">
          <ac:chgData name="Vinny Davies" userId="b3c95d76-c150-4dfb-9197-7b6f01d238ad" providerId="ADAL" clId="{44B94F42-8115-467F-911C-11C6EBB5D11A}" dt="2022-01-24T11:50:21.282" v="25056" actId="207"/>
          <ac:spMkLst>
            <pc:docMk/>
            <pc:sldMk cId="246181184" sldId="504"/>
            <ac:spMk id="5" creationId="{67C4B9A1-FE9E-4640-926D-DE4DD5D79FED}"/>
          </ac:spMkLst>
        </pc:spChg>
        <pc:spChg chg="add mod">
          <ac:chgData name="Vinny Davies" userId="b3c95d76-c150-4dfb-9197-7b6f01d238ad" providerId="ADAL" clId="{44B94F42-8115-467F-911C-11C6EBB5D11A}" dt="2022-01-24T11:50:21.282" v="25056" actId="207"/>
          <ac:spMkLst>
            <pc:docMk/>
            <pc:sldMk cId="246181184" sldId="504"/>
            <ac:spMk id="6" creationId="{D73C0AAC-BEFC-4C12-97B9-788EB545DFA1}"/>
          </ac:spMkLst>
        </pc:spChg>
        <pc:spChg chg="add mod">
          <ac:chgData name="Vinny Davies" userId="b3c95d76-c150-4dfb-9197-7b6f01d238ad" providerId="ADAL" clId="{44B94F42-8115-467F-911C-11C6EBB5D11A}" dt="2022-01-24T11:50:26.468" v="25057" actId="207"/>
          <ac:spMkLst>
            <pc:docMk/>
            <pc:sldMk cId="246181184" sldId="504"/>
            <ac:spMk id="7" creationId="{CD3F2496-810B-455E-A386-7FA5E90DBD58}"/>
          </ac:spMkLst>
        </pc:spChg>
        <pc:spChg chg="add mod">
          <ac:chgData name="Vinny Davies" userId="b3c95d76-c150-4dfb-9197-7b6f01d238ad" providerId="ADAL" clId="{44B94F42-8115-467F-911C-11C6EBB5D11A}" dt="2022-01-17T16:21:04.656" v="12132"/>
          <ac:spMkLst>
            <pc:docMk/>
            <pc:sldMk cId="246181184" sldId="504"/>
            <ac:spMk id="8" creationId="{B9A1CEDC-FD26-4EA5-83AD-9726568177EB}"/>
          </ac:spMkLst>
        </pc:spChg>
        <pc:spChg chg="add mod">
          <ac:chgData name="Vinny Davies" userId="b3c95d76-c150-4dfb-9197-7b6f01d238ad" providerId="ADAL" clId="{44B94F42-8115-467F-911C-11C6EBB5D11A}" dt="2022-01-17T16:21:04.656" v="12132"/>
          <ac:spMkLst>
            <pc:docMk/>
            <pc:sldMk cId="246181184" sldId="504"/>
            <ac:spMk id="9" creationId="{5109C00F-DEEB-4655-9BAF-26D1B2369E2A}"/>
          </ac:spMkLst>
        </pc:spChg>
        <pc:spChg chg="add mod">
          <ac:chgData name="Vinny Davies" userId="b3c95d76-c150-4dfb-9197-7b6f01d238ad" providerId="ADAL" clId="{44B94F42-8115-467F-911C-11C6EBB5D11A}" dt="2022-01-24T11:50:21.282" v="25056" actId="207"/>
          <ac:spMkLst>
            <pc:docMk/>
            <pc:sldMk cId="246181184" sldId="504"/>
            <ac:spMk id="10" creationId="{B31DE13E-A030-4D7E-A69C-5FA985B9C0B7}"/>
          </ac:spMkLst>
        </pc:spChg>
        <pc:spChg chg="add mod">
          <ac:chgData name="Vinny Davies" userId="b3c95d76-c150-4dfb-9197-7b6f01d238ad" providerId="ADAL" clId="{44B94F42-8115-467F-911C-11C6EBB5D11A}" dt="2022-01-24T11:50:21.282" v="25056" actId="207"/>
          <ac:spMkLst>
            <pc:docMk/>
            <pc:sldMk cId="246181184" sldId="504"/>
            <ac:spMk id="11" creationId="{EA183E5D-082E-41CB-BF08-D6D86D9589A0}"/>
          </ac:spMkLst>
        </pc:spChg>
        <pc:spChg chg="add mod">
          <ac:chgData name="Vinny Davies" userId="b3c95d76-c150-4dfb-9197-7b6f01d238ad" providerId="ADAL" clId="{44B94F42-8115-467F-911C-11C6EBB5D11A}" dt="2022-01-17T16:21:04.656" v="12132"/>
          <ac:spMkLst>
            <pc:docMk/>
            <pc:sldMk cId="246181184" sldId="504"/>
            <ac:spMk id="12" creationId="{4CAF72D6-31AD-4F0B-B8E1-2476AE56F2B1}"/>
          </ac:spMkLst>
        </pc:spChg>
        <pc:spChg chg="add mod">
          <ac:chgData name="Vinny Davies" userId="b3c95d76-c150-4dfb-9197-7b6f01d238ad" providerId="ADAL" clId="{44B94F42-8115-467F-911C-11C6EBB5D11A}" dt="2022-01-17T16:21:04.656" v="12132"/>
          <ac:spMkLst>
            <pc:docMk/>
            <pc:sldMk cId="246181184" sldId="504"/>
            <ac:spMk id="13" creationId="{98C914FD-5BA1-4F3B-953D-3CF41924C3D3}"/>
          </ac:spMkLst>
        </pc:spChg>
        <pc:spChg chg="add mod">
          <ac:chgData name="Vinny Davies" userId="b3c95d76-c150-4dfb-9197-7b6f01d238ad" providerId="ADAL" clId="{44B94F42-8115-467F-911C-11C6EBB5D11A}" dt="2022-01-17T16:21:04.656" v="12132"/>
          <ac:spMkLst>
            <pc:docMk/>
            <pc:sldMk cId="246181184" sldId="504"/>
            <ac:spMk id="14" creationId="{6A6B66E4-C2B5-40A4-8DCE-A77349414992}"/>
          </ac:spMkLst>
        </pc:spChg>
        <pc:spChg chg="add mod">
          <ac:chgData name="Vinny Davies" userId="b3c95d76-c150-4dfb-9197-7b6f01d238ad" providerId="ADAL" clId="{44B94F42-8115-467F-911C-11C6EBB5D11A}" dt="2022-01-17T16:21:40.024" v="12170" actId="14100"/>
          <ac:spMkLst>
            <pc:docMk/>
            <pc:sldMk cId="246181184" sldId="504"/>
            <ac:spMk id="15" creationId="{3F3F5539-79A3-4D21-9E85-A8BAA22403A2}"/>
          </ac:spMkLst>
        </pc:spChg>
        <pc:spChg chg="add del mod">
          <ac:chgData name="Vinny Davies" userId="b3c95d76-c150-4dfb-9197-7b6f01d238ad" providerId="ADAL" clId="{44B94F42-8115-467F-911C-11C6EBB5D11A}" dt="2022-01-17T16:21:22.365" v="12164" actId="478"/>
          <ac:spMkLst>
            <pc:docMk/>
            <pc:sldMk cId="246181184" sldId="504"/>
            <ac:spMk id="16" creationId="{F3B8C946-2ECD-4D49-B505-6B20572FBF4E}"/>
          </ac:spMkLst>
        </pc:spChg>
        <pc:spChg chg="add mod">
          <ac:chgData name="Vinny Davies" userId="b3c95d76-c150-4dfb-9197-7b6f01d238ad" providerId="ADAL" clId="{44B94F42-8115-467F-911C-11C6EBB5D11A}" dt="2022-01-24T11:50:26.468" v="25057" actId="207"/>
          <ac:spMkLst>
            <pc:docMk/>
            <pc:sldMk cId="246181184" sldId="504"/>
            <ac:spMk id="17" creationId="{9F045569-6C67-480E-86DC-1077371FBDDE}"/>
          </ac:spMkLst>
        </pc:spChg>
        <pc:spChg chg="add mod">
          <ac:chgData name="Vinny Davies" userId="b3c95d76-c150-4dfb-9197-7b6f01d238ad" providerId="ADAL" clId="{44B94F42-8115-467F-911C-11C6EBB5D11A}" dt="2022-01-27T18:44:03.558" v="26809" actId="20577"/>
          <ac:spMkLst>
            <pc:docMk/>
            <pc:sldMk cId="246181184" sldId="504"/>
            <ac:spMk id="18" creationId="{414E5991-8FD3-44FB-B10A-D3A1D484676F}"/>
          </ac:spMkLst>
        </pc:spChg>
        <pc:graphicFrameChg chg="add mod">
          <ac:chgData name="Vinny Davies" userId="b3c95d76-c150-4dfb-9197-7b6f01d238ad" providerId="ADAL" clId="{44B94F42-8115-467F-911C-11C6EBB5D11A}" dt="2022-01-17T16:21:04.656" v="12132"/>
          <ac:graphicFrameMkLst>
            <pc:docMk/>
            <pc:sldMk cId="246181184" sldId="504"/>
            <ac:graphicFrameMk id="4" creationId="{0D012EF5-34C3-4436-AA77-71439E01A276}"/>
          </ac:graphicFrameMkLst>
        </pc:graphicFrameChg>
      </pc:sldChg>
      <pc:sldChg chg="addSp modSp new mod">
        <pc:chgData name="Vinny Davies" userId="b3c95d76-c150-4dfb-9197-7b6f01d238ad" providerId="ADAL" clId="{44B94F42-8115-467F-911C-11C6EBB5D11A}" dt="2022-01-27T19:35:40.406" v="26878" actId="20577"/>
        <pc:sldMkLst>
          <pc:docMk/>
          <pc:sldMk cId="3427976231" sldId="505"/>
        </pc:sldMkLst>
        <pc:spChg chg="mod">
          <ac:chgData name="Vinny Davies" userId="b3c95d76-c150-4dfb-9197-7b6f01d238ad" providerId="ADAL" clId="{44B94F42-8115-467F-911C-11C6EBB5D11A}" dt="2022-01-18T11:58:36.290" v="14131" actId="113"/>
          <ac:spMkLst>
            <pc:docMk/>
            <pc:sldMk cId="3427976231" sldId="505"/>
            <ac:spMk id="2" creationId="{DAD294A1-7C6B-4492-96F0-57739404EA66}"/>
          </ac:spMkLst>
        </pc:spChg>
        <pc:spChg chg="mod">
          <ac:chgData name="Vinny Davies" userId="b3c95d76-c150-4dfb-9197-7b6f01d238ad" providerId="ADAL" clId="{44B94F42-8115-467F-911C-11C6EBB5D11A}" dt="2022-01-26T18:14:47.312" v="25948" actId="1076"/>
          <ac:spMkLst>
            <pc:docMk/>
            <pc:sldMk cId="3427976231" sldId="505"/>
            <ac:spMk id="3" creationId="{96477C28-A735-4CB2-BB2C-9885A736FF9C}"/>
          </ac:spMkLst>
        </pc:spChg>
        <pc:spChg chg="add mod">
          <ac:chgData name="Vinny Davies" userId="b3c95d76-c150-4dfb-9197-7b6f01d238ad" providerId="ADAL" clId="{44B94F42-8115-467F-911C-11C6EBB5D11A}" dt="2022-01-27T19:35:40.406" v="26878" actId="20577"/>
          <ac:spMkLst>
            <pc:docMk/>
            <pc:sldMk cId="3427976231" sldId="505"/>
            <ac:spMk id="5" creationId="{0E4C2DE8-FF16-4284-B4C0-0D21E4E529F3}"/>
          </ac:spMkLst>
        </pc:spChg>
        <pc:spChg chg="add mod">
          <ac:chgData name="Vinny Davies" userId="b3c95d76-c150-4dfb-9197-7b6f01d238ad" providerId="ADAL" clId="{44B94F42-8115-467F-911C-11C6EBB5D11A}" dt="2022-01-27T16:54:08.671" v="26556" actId="14100"/>
          <ac:spMkLst>
            <pc:docMk/>
            <pc:sldMk cId="3427976231" sldId="505"/>
            <ac:spMk id="6" creationId="{FA535E85-41F6-44DA-AE75-94A00B35BEBF}"/>
          </ac:spMkLst>
        </pc:spChg>
        <pc:picChg chg="add mod">
          <ac:chgData name="Vinny Davies" userId="b3c95d76-c150-4dfb-9197-7b6f01d238ad" providerId="ADAL" clId="{44B94F42-8115-467F-911C-11C6EBB5D11A}" dt="2022-01-26T18:14:56.414" v="25952" actId="1076"/>
          <ac:picMkLst>
            <pc:docMk/>
            <pc:sldMk cId="3427976231" sldId="505"/>
            <ac:picMk id="4" creationId="{28F9BC76-3D4D-4613-AFD3-B11C07B14C55}"/>
          </ac:picMkLst>
        </pc:picChg>
      </pc:sldChg>
      <pc:sldChg chg="addSp modSp new mod">
        <pc:chgData name="Vinny Davies" userId="b3c95d76-c150-4dfb-9197-7b6f01d238ad" providerId="ADAL" clId="{44B94F42-8115-467F-911C-11C6EBB5D11A}" dt="2022-01-18T17:01:39.866" v="18566" actId="113"/>
        <pc:sldMkLst>
          <pc:docMk/>
          <pc:sldMk cId="914250818" sldId="506"/>
        </pc:sldMkLst>
        <pc:spChg chg="mod">
          <ac:chgData name="Vinny Davies" userId="b3c95d76-c150-4dfb-9197-7b6f01d238ad" providerId="ADAL" clId="{44B94F42-8115-467F-911C-11C6EBB5D11A}" dt="2022-01-18T17:01:39.866" v="18566" actId="113"/>
          <ac:spMkLst>
            <pc:docMk/>
            <pc:sldMk cId="914250818" sldId="506"/>
            <ac:spMk id="2" creationId="{8B62BE02-7E06-4D6B-B8D2-AA48EB6D4C09}"/>
          </ac:spMkLst>
        </pc:spChg>
        <pc:spChg chg="mod">
          <ac:chgData name="Vinny Davies" userId="b3c95d76-c150-4dfb-9197-7b6f01d238ad" providerId="ADAL" clId="{44B94F42-8115-467F-911C-11C6EBB5D11A}" dt="2022-01-18T16:19:35.418" v="16971" actId="20577"/>
          <ac:spMkLst>
            <pc:docMk/>
            <pc:sldMk cId="914250818" sldId="506"/>
            <ac:spMk id="3" creationId="{AE9F27AC-9A8E-4299-9952-E30F08B321DF}"/>
          </ac:spMkLst>
        </pc:spChg>
        <pc:picChg chg="add mod">
          <ac:chgData name="Vinny Davies" userId="b3c95d76-c150-4dfb-9197-7b6f01d238ad" providerId="ADAL" clId="{44B94F42-8115-467F-911C-11C6EBB5D11A}" dt="2022-01-18T16:19:46.007" v="16974" actId="1076"/>
          <ac:picMkLst>
            <pc:docMk/>
            <pc:sldMk cId="914250818" sldId="506"/>
            <ac:picMk id="5" creationId="{AD92A581-46AF-4F97-8C19-AA4F685211A9}"/>
          </ac:picMkLst>
        </pc:picChg>
      </pc:sldChg>
      <pc:sldChg chg="addSp delSp modSp new mod">
        <pc:chgData name="Vinny Davies" userId="b3c95d76-c150-4dfb-9197-7b6f01d238ad" providerId="ADAL" clId="{44B94F42-8115-467F-911C-11C6EBB5D11A}" dt="2022-01-24T11:50:49.730" v="25060" actId="207"/>
        <pc:sldMkLst>
          <pc:docMk/>
          <pc:sldMk cId="485120365" sldId="507"/>
        </pc:sldMkLst>
        <pc:spChg chg="mod">
          <ac:chgData name="Vinny Davies" userId="b3c95d76-c150-4dfb-9197-7b6f01d238ad" providerId="ADAL" clId="{44B94F42-8115-467F-911C-11C6EBB5D11A}" dt="2022-01-18T17:00:38.234" v="18545" actId="113"/>
          <ac:spMkLst>
            <pc:docMk/>
            <pc:sldMk cId="485120365" sldId="507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18T13:40:27.507" v="14587" actId="478"/>
          <ac:spMkLst>
            <pc:docMk/>
            <pc:sldMk cId="485120365" sldId="507"/>
            <ac:spMk id="3" creationId="{DDDBC823-2DE9-46AD-B549-FD674D0B89EF}"/>
          </ac:spMkLst>
        </pc:spChg>
        <pc:spChg chg="add mod">
          <ac:chgData name="Vinny Davies" userId="b3c95d76-c150-4dfb-9197-7b6f01d238ad" providerId="ADAL" clId="{44B94F42-8115-467F-911C-11C6EBB5D11A}" dt="2022-01-24T11:50:49.730" v="25060" actId="207"/>
          <ac:spMkLst>
            <pc:docMk/>
            <pc:sldMk cId="485120365" sldId="507"/>
            <ac:spMk id="5" creationId="{5CB20DEB-5116-4CCF-9354-5DAB30B33569}"/>
          </ac:spMkLst>
        </pc:spChg>
        <pc:spChg chg="add mod">
          <ac:chgData name="Vinny Davies" userId="b3c95d76-c150-4dfb-9197-7b6f01d238ad" providerId="ADAL" clId="{44B94F42-8115-467F-911C-11C6EBB5D11A}" dt="2022-01-24T11:50:44.729" v="25059" actId="207"/>
          <ac:spMkLst>
            <pc:docMk/>
            <pc:sldMk cId="485120365" sldId="507"/>
            <ac:spMk id="6" creationId="{A1BEAD10-DBFD-4FE3-AD81-506CC3B006AF}"/>
          </ac:spMkLst>
        </pc:spChg>
        <pc:spChg chg="add mod">
          <ac:chgData name="Vinny Davies" userId="b3c95d76-c150-4dfb-9197-7b6f01d238ad" providerId="ADAL" clId="{44B94F42-8115-467F-911C-11C6EBB5D11A}" dt="2022-01-24T11:50:49.730" v="25060" actId="207"/>
          <ac:spMkLst>
            <pc:docMk/>
            <pc:sldMk cId="485120365" sldId="507"/>
            <ac:spMk id="7" creationId="{6D5F65E9-A7A7-4DA8-AB4F-59A49D4A29DF}"/>
          </ac:spMkLst>
        </pc:spChg>
        <pc:spChg chg="add mod">
          <ac:chgData name="Vinny Davies" userId="b3c95d76-c150-4dfb-9197-7b6f01d238ad" providerId="ADAL" clId="{44B94F42-8115-467F-911C-11C6EBB5D11A}" dt="2022-01-18T13:40:33.819" v="14589" actId="1076"/>
          <ac:spMkLst>
            <pc:docMk/>
            <pc:sldMk cId="485120365" sldId="507"/>
            <ac:spMk id="8" creationId="{5C426A9C-B4BD-4D2B-9839-ECE913EB56D5}"/>
          </ac:spMkLst>
        </pc:spChg>
        <pc:spChg chg="add mod">
          <ac:chgData name="Vinny Davies" userId="b3c95d76-c150-4dfb-9197-7b6f01d238ad" providerId="ADAL" clId="{44B94F42-8115-467F-911C-11C6EBB5D11A}" dt="2022-01-18T13:40:33.819" v="14589" actId="1076"/>
          <ac:spMkLst>
            <pc:docMk/>
            <pc:sldMk cId="485120365" sldId="507"/>
            <ac:spMk id="9" creationId="{83200619-35FC-41F2-BE7C-AE368AADB833}"/>
          </ac:spMkLst>
        </pc:spChg>
        <pc:spChg chg="add mod">
          <ac:chgData name="Vinny Davies" userId="b3c95d76-c150-4dfb-9197-7b6f01d238ad" providerId="ADAL" clId="{44B94F42-8115-467F-911C-11C6EBB5D11A}" dt="2022-01-24T11:50:44.729" v="25059" actId="207"/>
          <ac:spMkLst>
            <pc:docMk/>
            <pc:sldMk cId="485120365" sldId="507"/>
            <ac:spMk id="10" creationId="{F91459DE-1A73-4C0F-9F7E-7C3CF7BC2258}"/>
          </ac:spMkLst>
        </pc:spChg>
        <pc:spChg chg="add mod">
          <ac:chgData name="Vinny Davies" userId="b3c95d76-c150-4dfb-9197-7b6f01d238ad" providerId="ADAL" clId="{44B94F42-8115-467F-911C-11C6EBB5D11A}" dt="2022-01-24T11:50:44.729" v="25059" actId="207"/>
          <ac:spMkLst>
            <pc:docMk/>
            <pc:sldMk cId="485120365" sldId="507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18T13:40:33.819" v="14589" actId="1076"/>
          <ac:spMkLst>
            <pc:docMk/>
            <pc:sldMk cId="485120365" sldId="507"/>
            <ac:spMk id="12" creationId="{0312C978-212B-497B-B1C5-AB1A7E12504D}"/>
          </ac:spMkLst>
        </pc:spChg>
        <pc:spChg chg="add mod">
          <ac:chgData name="Vinny Davies" userId="b3c95d76-c150-4dfb-9197-7b6f01d238ad" providerId="ADAL" clId="{44B94F42-8115-467F-911C-11C6EBB5D11A}" dt="2022-01-18T13:40:33.819" v="14589" actId="1076"/>
          <ac:spMkLst>
            <pc:docMk/>
            <pc:sldMk cId="485120365" sldId="507"/>
            <ac:spMk id="13" creationId="{4064DE82-4B3E-4DF4-90EB-D0F70E776E52}"/>
          </ac:spMkLst>
        </pc:spChg>
        <pc:spChg chg="add mod">
          <ac:chgData name="Vinny Davies" userId="b3c95d76-c150-4dfb-9197-7b6f01d238ad" providerId="ADAL" clId="{44B94F42-8115-467F-911C-11C6EBB5D11A}" dt="2022-01-18T13:40:33.819" v="14589" actId="1076"/>
          <ac:spMkLst>
            <pc:docMk/>
            <pc:sldMk cId="485120365" sldId="507"/>
            <ac:spMk id="14" creationId="{B2438149-B9A2-4869-856E-1B90FFD8A2F3}"/>
          </ac:spMkLst>
        </pc:spChg>
        <pc:spChg chg="add mod">
          <ac:chgData name="Vinny Davies" userId="b3c95d76-c150-4dfb-9197-7b6f01d238ad" providerId="ADAL" clId="{44B94F42-8115-467F-911C-11C6EBB5D11A}" dt="2022-01-18T13:43:49.271" v="14924" actId="20577"/>
          <ac:spMkLst>
            <pc:docMk/>
            <pc:sldMk cId="485120365" sldId="507"/>
            <ac:spMk id="15" creationId="{73C06B21-BF52-4E9F-BA74-713E3EBA527A}"/>
          </ac:spMkLst>
        </pc:spChg>
        <pc:graphicFrameChg chg="add mod">
          <ac:chgData name="Vinny Davies" userId="b3c95d76-c150-4dfb-9197-7b6f01d238ad" providerId="ADAL" clId="{44B94F42-8115-467F-911C-11C6EBB5D11A}" dt="2022-01-18T13:40:33.819" v="14589" actId="1076"/>
          <ac:graphicFrameMkLst>
            <pc:docMk/>
            <pc:sldMk cId="485120365" sldId="507"/>
            <ac:graphicFrameMk id="4" creationId="{2D836E6C-E7A4-4B47-A61E-3CADB3A985E6}"/>
          </ac:graphicFrameMkLst>
        </pc:graphicFrameChg>
      </pc:sldChg>
      <pc:sldChg chg="addSp delSp modSp new mod ord">
        <pc:chgData name="Vinny Davies" userId="b3c95d76-c150-4dfb-9197-7b6f01d238ad" providerId="ADAL" clId="{44B94F42-8115-467F-911C-11C6EBB5D11A}" dt="2022-01-24T11:50:37.491" v="25058" actId="207"/>
        <pc:sldMkLst>
          <pc:docMk/>
          <pc:sldMk cId="459853331" sldId="508"/>
        </pc:sldMkLst>
        <pc:spChg chg="mod">
          <ac:chgData name="Vinny Davies" userId="b3c95d76-c150-4dfb-9197-7b6f01d238ad" providerId="ADAL" clId="{44B94F42-8115-467F-911C-11C6EBB5D11A}" dt="2022-01-18T17:00:34.091" v="18544" actId="113"/>
          <ac:spMkLst>
            <pc:docMk/>
            <pc:sldMk cId="459853331" sldId="508"/>
            <ac:spMk id="2" creationId="{DD185A42-AE0A-4046-AD9E-06155104DC68}"/>
          </ac:spMkLst>
        </pc:spChg>
        <pc:spChg chg="del">
          <ac:chgData name="Vinny Davies" userId="b3c95d76-c150-4dfb-9197-7b6f01d238ad" providerId="ADAL" clId="{44B94F42-8115-467F-911C-11C6EBB5D11A}" dt="2022-01-18T13:41:54.756" v="14700" actId="478"/>
          <ac:spMkLst>
            <pc:docMk/>
            <pc:sldMk cId="459853331" sldId="508"/>
            <ac:spMk id="3" creationId="{C18166B8-3016-4CF2-B776-E99BE9930F26}"/>
          </ac:spMkLst>
        </pc:spChg>
        <pc:spChg chg="add del mod">
          <ac:chgData name="Vinny Davies" userId="b3c95d76-c150-4dfb-9197-7b6f01d238ad" providerId="ADAL" clId="{44B94F42-8115-467F-911C-11C6EBB5D11A}" dt="2022-01-18T13:42:00.580" v="14702" actId="478"/>
          <ac:spMkLst>
            <pc:docMk/>
            <pc:sldMk cId="459853331" sldId="508"/>
            <ac:spMk id="5" creationId="{140FB40E-4741-4FD8-83D3-CE68019877A0}"/>
          </ac:spMkLst>
        </pc:spChg>
        <pc:spChg chg="add del mod">
          <ac:chgData name="Vinny Davies" userId="b3c95d76-c150-4dfb-9197-7b6f01d238ad" providerId="ADAL" clId="{44B94F42-8115-467F-911C-11C6EBB5D11A}" dt="2022-01-18T13:42:00.580" v="14702" actId="478"/>
          <ac:spMkLst>
            <pc:docMk/>
            <pc:sldMk cId="459853331" sldId="508"/>
            <ac:spMk id="6" creationId="{AD7F8D28-4200-4259-9FC1-A5F56E2C3F18}"/>
          </ac:spMkLst>
        </pc:spChg>
        <pc:spChg chg="add del mod">
          <ac:chgData name="Vinny Davies" userId="b3c95d76-c150-4dfb-9197-7b6f01d238ad" providerId="ADAL" clId="{44B94F42-8115-467F-911C-11C6EBB5D11A}" dt="2022-01-18T13:42:00.580" v="14702" actId="478"/>
          <ac:spMkLst>
            <pc:docMk/>
            <pc:sldMk cId="459853331" sldId="508"/>
            <ac:spMk id="7" creationId="{C8C95D41-1255-42ED-A165-95FD7280AD21}"/>
          </ac:spMkLst>
        </pc:spChg>
        <pc:spChg chg="add del mod">
          <ac:chgData name="Vinny Davies" userId="b3c95d76-c150-4dfb-9197-7b6f01d238ad" providerId="ADAL" clId="{44B94F42-8115-467F-911C-11C6EBB5D11A}" dt="2022-01-18T13:42:00.580" v="14702" actId="478"/>
          <ac:spMkLst>
            <pc:docMk/>
            <pc:sldMk cId="459853331" sldId="508"/>
            <ac:spMk id="19" creationId="{EEF49086-70B3-4952-BC71-A5A7BC9DAEAD}"/>
          </ac:spMkLst>
        </pc:spChg>
        <pc:spChg chg="add del mod">
          <ac:chgData name="Vinny Davies" userId="b3c95d76-c150-4dfb-9197-7b6f01d238ad" providerId="ADAL" clId="{44B94F42-8115-467F-911C-11C6EBB5D11A}" dt="2022-01-18T13:42:00.580" v="14702" actId="478"/>
          <ac:spMkLst>
            <pc:docMk/>
            <pc:sldMk cId="459853331" sldId="508"/>
            <ac:spMk id="20" creationId="{F6BA0B9A-97E7-4FFC-A636-D4D6DF6AB3E7}"/>
          </ac:spMkLst>
        </pc:spChg>
        <pc:spChg chg="add mod">
          <ac:chgData name="Vinny Davies" userId="b3c95d76-c150-4dfb-9197-7b6f01d238ad" providerId="ADAL" clId="{44B94F42-8115-467F-911C-11C6EBB5D11A}" dt="2022-01-24T11:50:37.491" v="25058" actId="207"/>
          <ac:spMkLst>
            <pc:docMk/>
            <pc:sldMk cId="459853331" sldId="508"/>
            <ac:spMk id="22" creationId="{22FF30B9-D0D8-4A90-8C07-B7CBFDAF99C2}"/>
          </ac:spMkLst>
        </pc:spChg>
        <pc:spChg chg="add mod">
          <ac:chgData name="Vinny Davies" userId="b3c95d76-c150-4dfb-9197-7b6f01d238ad" providerId="ADAL" clId="{44B94F42-8115-467F-911C-11C6EBB5D11A}" dt="2022-01-24T11:50:37.491" v="25058" actId="207"/>
          <ac:spMkLst>
            <pc:docMk/>
            <pc:sldMk cId="459853331" sldId="508"/>
            <ac:spMk id="23" creationId="{11C22B2A-7E2E-476D-A9EF-6D7D8852F729}"/>
          </ac:spMkLst>
        </pc:spChg>
        <pc:spChg chg="add mod">
          <ac:chgData name="Vinny Davies" userId="b3c95d76-c150-4dfb-9197-7b6f01d238ad" providerId="ADAL" clId="{44B94F42-8115-467F-911C-11C6EBB5D11A}" dt="2022-01-24T11:50:37.491" v="25058" actId="207"/>
          <ac:spMkLst>
            <pc:docMk/>
            <pc:sldMk cId="459853331" sldId="508"/>
            <ac:spMk id="24" creationId="{11030993-E09D-4E8C-BB91-1268954A1E5A}"/>
          </ac:spMkLst>
        </pc:spChg>
        <pc:spChg chg="add del mod">
          <ac:chgData name="Vinny Davies" userId="b3c95d76-c150-4dfb-9197-7b6f01d238ad" providerId="ADAL" clId="{44B94F42-8115-467F-911C-11C6EBB5D11A}" dt="2022-01-18T13:42:14.355" v="14708" actId="478"/>
          <ac:spMkLst>
            <pc:docMk/>
            <pc:sldMk cId="459853331" sldId="508"/>
            <ac:spMk id="25" creationId="{A0374786-C8B8-4A6A-B422-0531D3AE031C}"/>
          </ac:spMkLst>
        </pc:spChg>
        <pc:spChg chg="add del mod">
          <ac:chgData name="Vinny Davies" userId="b3c95d76-c150-4dfb-9197-7b6f01d238ad" providerId="ADAL" clId="{44B94F42-8115-467F-911C-11C6EBB5D11A}" dt="2022-01-18T13:42:15.237" v="14709" actId="478"/>
          <ac:spMkLst>
            <pc:docMk/>
            <pc:sldMk cId="459853331" sldId="508"/>
            <ac:spMk id="26" creationId="{3A2BFDDE-E4D9-40EE-B270-BE90B4B40B30}"/>
          </ac:spMkLst>
        </pc:spChg>
        <pc:spChg chg="add mod">
          <ac:chgData name="Vinny Davies" userId="b3c95d76-c150-4dfb-9197-7b6f01d238ad" providerId="ADAL" clId="{44B94F42-8115-467F-911C-11C6EBB5D11A}" dt="2022-01-24T11:50:37.491" v="25058" actId="207"/>
          <ac:spMkLst>
            <pc:docMk/>
            <pc:sldMk cId="459853331" sldId="508"/>
            <ac:spMk id="27" creationId="{56BF9707-BEC4-4E58-8D5C-F1E2FDACA772}"/>
          </ac:spMkLst>
        </pc:spChg>
        <pc:spChg chg="add mod">
          <ac:chgData name="Vinny Davies" userId="b3c95d76-c150-4dfb-9197-7b6f01d238ad" providerId="ADAL" clId="{44B94F42-8115-467F-911C-11C6EBB5D11A}" dt="2022-01-24T11:50:37.491" v="25058" actId="207"/>
          <ac:spMkLst>
            <pc:docMk/>
            <pc:sldMk cId="459853331" sldId="508"/>
            <ac:spMk id="28" creationId="{8D563388-E940-49B2-ACD7-906B0177CFA3}"/>
          </ac:spMkLst>
        </pc:spChg>
        <pc:spChg chg="add del mod">
          <ac:chgData name="Vinny Davies" userId="b3c95d76-c150-4dfb-9197-7b6f01d238ad" providerId="ADAL" clId="{44B94F42-8115-467F-911C-11C6EBB5D11A}" dt="2022-01-18T13:42:16.267" v="14710" actId="478"/>
          <ac:spMkLst>
            <pc:docMk/>
            <pc:sldMk cId="459853331" sldId="508"/>
            <ac:spMk id="29" creationId="{781D12CD-669F-4E68-BBEC-BA2E1887468E}"/>
          </ac:spMkLst>
        </pc:spChg>
        <pc:spChg chg="add del mod">
          <ac:chgData name="Vinny Davies" userId="b3c95d76-c150-4dfb-9197-7b6f01d238ad" providerId="ADAL" clId="{44B94F42-8115-467F-911C-11C6EBB5D11A}" dt="2022-01-18T13:42:13.692" v="14707" actId="478"/>
          <ac:spMkLst>
            <pc:docMk/>
            <pc:sldMk cId="459853331" sldId="508"/>
            <ac:spMk id="30" creationId="{0863A7DA-0436-423B-9789-0527262926A6}"/>
          </ac:spMkLst>
        </pc:spChg>
        <pc:spChg chg="add del mod">
          <ac:chgData name="Vinny Davies" userId="b3c95d76-c150-4dfb-9197-7b6f01d238ad" providerId="ADAL" clId="{44B94F42-8115-467F-911C-11C6EBB5D11A}" dt="2022-01-18T13:42:13.117" v="14706" actId="478"/>
          <ac:spMkLst>
            <pc:docMk/>
            <pc:sldMk cId="459853331" sldId="508"/>
            <ac:spMk id="31" creationId="{0CB191E1-776D-4399-8A4C-8D577B6AAEAD}"/>
          </ac:spMkLst>
        </pc:spChg>
        <pc:spChg chg="add mod">
          <ac:chgData name="Vinny Davies" userId="b3c95d76-c150-4dfb-9197-7b6f01d238ad" providerId="ADAL" clId="{44B94F42-8115-467F-911C-11C6EBB5D11A}" dt="2022-01-18T13:43:04.021" v="14767" actId="20577"/>
          <ac:spMkLst>
            <pc:docMk/>
            <pc:sldMk cId="459853331" sldId="508"/>
            <ac:spMk id="32" creationId="{4695D96F-FAB5-480F-99F4-2C595D3FD72D}"/>
          </ac:spMkLst>
        </pc:spChg>
        <pc:grpChg chg="add del mod">
          <ac:chgData name="Vinny Davies" userId="b3c95d76-c150-4dfb-9197-7b6f01d238ad" providerId="ADAL" clId="{44B94F42-8115-467F-911C-11C6EBB5D11A}" dt="2022-01-18T13:42:00.580" v="14702" actId="478"/>
          <ac:grpSpMkLst>
            <pc:docMk/>
            <pc:sldMk cId="459853331" sldId="508"/>
            <ac:grpSpMk id="8" creationId="{F6575BD3-0829-4E3E-91D9-744FC9287C27}"/>
          </ac:grpSpMkLst>
        </pc:grpChg>
        <pc:graphicFrameChg chg="add del mod modGraphic">
          <ac:chgData name="Vinny Davies" userId="b3c95d76-c150-4dfb-9197-7b6f01d238ad" providerId="ADAL" clId="{44B94F42-8115-467F-911C-11C6EBB5D11A}" dt="2022-01-18T13:42:03.564" v="14704" actId="478"/>
          <ac:graphicFrameMkLst>
            <pc:docMk/>
            <pc:sldMk cId="459853331" sldId="508"/>
            <ac:graphicFrameMk id="4" creationId="{14639948-AC72-4C12-8D61-6180D730E5BE}"/>
          </ac:graphicFrameMkLst>
        </pc:graphicFrameChg>
        <pc:graphicFrameChg chg="add mod modGraphic">
          <ac:chgData name="Vinny Davies" userId="b3c95d76-c150-4dfb-9197-7b6f01d238ad" providerId="ADAL" clId="{44B94F42-8115-467F-911C-11C6EBB5D11A}" dt="2022-01-18T13:42:50.863" v="14715"/>
          <ac:graphicFrameMkLst>
            <pc:docMk/>
            <pc:sldMk cId="459853331" sldId="508"/>
            <ac:graphicFrameMk id="21" creationId="{3AF20AA3-83B2-4C15-801A-7CCF9CDFE25B}"/>
          </ac:graphicFrameMkLst>
        </pc:graphicFrame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9" creationId="{FE294176-49A3-4CB1-B7F3-D85F050D1ABF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0" creationId="{E2768166-D754-47D6-8495-BDA7852C857A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1" creationId="{101BB94C-0FAA-4A83-959C-14811C9DEB5B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2" creationId="{66A86C2D-A1B3-46B9-B8E2-C09435AB230E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3" creationId="{13B433D4-CF1F-4EEB-BFC1-E1765D5D1388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4" creationId="{FE187219-3A9F-4B78-8A78-4C021A3B0698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5" creationId="{00AD20C8-ED23-4A7A-96B6-71BD0CE0BD03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6" creationId="{7A972E98-D573-410F-A03F-31A01DDEEABB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7" creationId="{792CC7D8-B36B-4271-B194-AD38B526425A}"/>
          </ac:picMkLst>
        </pc:picChg>
        <pc:picChg chg="mod">
          <ac:chgData name="Vinny Davies" userId="b3c95d76-c150-4dfb-9197-7b6f01d238ad" providerId="ADAL" clId="{44B94F42-8115-467F-911C-11C6EBB5D11A}" dt="2022-01-18T13:41:49.133" v="14698"/>
          <ac:picMkLst>
            <pc:docMk/>
            <pc:sldMk cId="459853331" sldId="508"/>
            <ac:picMk id="18" creationId="{3DB9F644-C150-451A-879F-C1DCD25122C4}"/>
          </ac:picMkLst>
        </pc:picChg>
      </pc:sldChg>
      <pc:sldChg chg="modSp new del mod">
        <pc:chgData name="Vinny Davies" userId="b3c95d76-c150-4dfb-9197-7b6f01d238ad" providerId="ADAL" clId="{44B94F42-8115-467F-911C-11C6EBB5D11A}" dt="2022-01-18T13:44:34.205" v="14972" actId="2696"/>
        <pc:sldMkLst>
          <pc:docMk/>
          <pc:sldMk cId="691441911" sldId="509"/>
        </pc:sldMkLst>
        <pc:spChg chg="mod">
          <ac:chgData name="Vinny Davies" userId="b3c95d76-c150-4dfb-9197-7b6f01d238ad" providerId="ADAL" clId="{44B94F42-8115-467F-911C-11C6EBB5D11A}" dt="2022-01-18T13:44:27.107" v="14971" actId="20577"/>
          <ac:spMkLst>
            <pc:docMk/>
            <pc:sldMk cId="691441911" sldId="509"/>
            <ac:spMk id="2" creationId="{FFA1ED84-DDA3-48B2-A5B6-6A64D3724F32}"/>
          </ac:spMkLst>
        </pc:spChg>
      </pc:sldChg>
      <pc:sldChg chg="modSp add mod">
        <pc:chgData name="Vinny Davies" userId="b3c95d76-c150-4dfb-9197-7b6f01d238ad" providerId="ADAL" clId="{44B94F42-8115-467F-911C-11C6EBB5D11A}" dt="2022-01-24T11:51:00.908" v="25062" actId="207"/>
        <pc:sldMkLst>
          <pc:docMk/>
          <pc:sldMk cId="1241493126" sldId="509"/>
        </pc:sldMkLst>
        <pc:spChg chg="mod">
          <ac:chgData name="Vinny Davies" userId="b3c95d76-c150-4dfb-9197-7b6f01d238ad" providerId="ADAL" clId="{44B94F42-8115-467F-911C-11C6EBB5D11A}" dt="2022-01-18T17:00:41.674" v="18546" actId="113"/>
          <ac:spMkLst>
            <pc:docMk/>
            <pc:sldMk cId="1241493126" sldId="509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1:00.908" v="25062" actId="207"/>
          <ac:spMkLst>
            <pc:docMk/>
            <pc:sldMk cId="1241493126" sldId="509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0:56.597" v="25061" actId="207"/>
          <ac:spMkLst>
            <pc:docMk/>
            <pc:sldMk cId="1241493126" sldId="509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1:51:00.908" v="25062" actId="207"/>
          <ac:spMkLst>
            <pc:docMk/>
            <pc:sldMk cId="1241493126" sldId="509"/>
            <ac:spMk id="7" creationId="{6D5F65E9-A7A7-4DA8-AB4F-59A49D4A29DF}"/>
          </ac:spMkLst>
        </pc:spChg>
        <pc:spChg chg="mod">
          <ac:chgData name="Vinny Davies" userId="b3c95d76-c150-4dfb-9197-7b6f01d238ad" providerId="ADAL" clId="{44B94F42-8115-467F-911C-11C6EBB5D11A}" dt="2022-01-24T11:50:56.597" v="25061" actId="207"/>
          <ac:spMkLst>
            <pc:docMk/>
            <pc:sldMk cId="1241493126" sldId="509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0:56.597" v="25061" actId="207"/>
          <ac:spMkLst>
            <pc:docMk/>
            <pc:sldMk cId="1241493126" sldId="509"/>
            <ac:spMk id="11" creationId="{8607F4F4-1851-4842-AB77-83983755EA42}"/>
          </ac:spMkLst>
        </pc:spChg>
        <pc:spChg chg="mod">
          <ac:chgData name="Vinny Davies" userId="b3c95d76-c150-4dfb-9197-7b6f01d238ad" providerId="ADAL" clId="{44B94F42-8115-467F-911C-11C6EBB5D11A}" dt="2022-01-18T13:45:08.324" v="15066" actId="20577"/>
          <ac:spMkLst>
            <pc:docMk/>
            <pc:sldMk cId="1241493126" sldId="509"/>
            <ac:spMk id="15" creationId="{73C06B21-BF52-4E9F-BA74-713E3EBA527A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7T16:33:11.472" v="26419" actId="20577"/>
        <pc:sldMkLst>
          <pc:docMk/>
          <pc:sldMk cId="499270622" sldId="510"/>
        </pc:sldMkLst>
        <pc:spChg chg="mod">
          <ac:chgData name="Vinny Davies" userId="b3c95d76-c150-4dfb-9197-7b6f01d238ad" providerId="ADAL" clId="{44B94F42-8115-467F-911C-11C6EBB5D11A}" dt="2022-01-18T17:00:44.532" v="18547" actId="113"/>
          <ac:spMkLst>
            <pc:docMk/>
            <pc:sldMk cId="499270622" sldId="510"/>
            <ac:spMk id="2" creationId="{A6C1524B-29F5-4054-9DDD-111AF23C1744}"/>
          </ac:spMkLst>
        </pc:spChg>
        <pc:spChg chg="add mod">
          <ac:chgData name="Vinny Davies" userId="b3c95d76-c150-4dfb-9197-7b6f01d238ad" providerId="ADAL" clId="{44B94F42-8115-467F-911C-11C6EBB5D11A}" dt="2022-01-18T13:47:33.985" v="15132" actId="14100"/>
          <ac:spMkLst>
            <pc:docMk/>
            <pc:sldMk cId="499270622" sldId="510"/>
            <ac:spMk id="3" creationId="{C8D9E9E9-4D66-4A48-A464-46CD791F06CE}"/>
          </ac:spMkLst>
        </pc:spChg>
        <pc:spChg chg="mod">
          <ac:chgData name="Vinny Davies" userId="b3c95d76-c150-4dfb-9197-7b6f01d238ad" providerId="ADAL" clId="{44B94F42-8115-467F-911C-11C6EBB5D11A}" dt="2022-01-24T11:51:12.679" v="25064" actId="207"/>
          <ac:spMkLst>
            <pc:docMk/>
            <pc:sldMk cId="499270622" sldId="510"/>
            <ac:spMk id="5" creationId="{5CB20DEB-5116-4CCF-9354-5DAB30B33569}"/>
          </ac:spMkLst>
        </pc:spChg>
        <pc:spChg chg="mod ord">
          <ac:chgData name="Vinny Davies" userId="b3c95d76-c150-4dfb-9197-7b6f01d238ad" providerId="ADAL" clId="{44B94F42-8115-467F-911C-11C6EBB5D11A}" dt="2022-01-24T11:51:07.652" v="25063" actId="207"/>
          <ac:spMkLst>
            <pc:docMk/>
            <pc:sldMk cId="499270622" sldId="510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1:51:12.679" v="25064" actId="207"/>
          <ac:spMkLst>
            <pc:docMk/>
            <pc:sldMk cId="499270622" sldId="510"/>
            <ac:spMk id="7" creationId="{6D5F65E9-A7A7-4DA8-AB4F-59A49D4A29DF}"/>
          </ac:spMkLst>
        </pc:spChg>
        <pc:spChg chg="del">
          <ac:chgData name="Vinny Davies" userId="b3c95d76-c150-4dfb-9197-7b6f01d238ad" providerId="ADAL" clId="{44B94F42-8115-467F-911C-11C6EBB5D11A}" dt="2022-01-18T13:46:01.474" v="15109" actId="478"/>
          <ac:spMkLst>
            <pc:docMk/>
            <pc:sldMk cId="499270622" sldId="510"/>
            <ac:spMk id="8" creationId="{5C426A9C-B4BD-4D2B-9839-ECE913EB56D5}"/>
          </ac:spMkLst>
        </pc:spChg>
        <pc:spChg chg="del">
          <ac:chgData name="Vinny Davies" userId="b3c95d76-c150-4dfb-9197-7b6f01d238ad" providerId="ADAL" clId="{44B94F42-8115-467F-911C-11C6EBB5D11A}" dt="2022-01-18T13:47:44.453" v="15136" actId="478"/>
          <ac:spMkLst>
            <pc:docMk/>
            <pc:sldMk cId="499270622" sldId="510"/>
            <ac:spMk id="9" creationId="{83200619-35FC-41F2-BE7C-AE368AADB833}"/>
          </ac:spMkLst>
        </pc:spChg>
        <pc:spChg chg="mod ord">
          <ac:chgData name="Vinny Davies" userId="b3c95d76-c150-4dfb-9197-7b6f01d238ad" providerId="ADAL" clId="{44B94F42-8115-467F-911C-11C6EBB5D11A}" dt="2022-01-24T11:51:07.652" v="25063" actId="207"/>
          <ac:spMkLst>
            <pc:docMk/>
            <pc:sldMk cId="499270622" sldId="510"/>
            <ac:spMk id="10" creationId="{F91459DE-1A73-4C0F-9F7E-7C3CF7BC2258}"/>
          </ac:spMkLst>
        </pc:spChg>
        <pc:spChg chg="mod ord">
          <ac:chgData name="Vinny Davies" userId="b3c95d76-c150-4dfb-9197-7b6f01d238ad" providerId="ADAL" clId="{44B94F42-8115-467F-911C-11C6EBB5D11A}" dt="2022-01-24T11:51:07.652" v="25063" actId="207"/>
          <ac:spMkLst>
            <pc:docMk/>
            <pc:sldMk cId="499270622" sldId="510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3:46:04.191" v="15112" actId="478"/>
          <ac:spMkLst>
            <pc:docMk/>
            <pc:sldMk cId="499270622" sldId="510"/>
            <ac:spMk id="12" creationId="{0312C978-212B-497B-B1C5-AB1A7E12504D}"/>
          </ac:spMkLst>
        </pc:spChg>
        <pc:spChg chg="del">
          <ac:chgData name="Vinny Davies" userId="b3c95d76-c150-4dfb-9197-7b6f01d238ad" providerId="ADAL" clId="{44B94F42-8115-467F-911C-11C6EBB5D11A}" dt="2022-01-18T13:46:03.244" v="15111" actId="478"/>
          <ac:spMkLst>
            <pc:docMk/>
            <pc:sldMk cId="499270622" sldId="510"/>
            <ac:spMk id="13" creationId="{4064DE82-4B3E-4DF4-90EB-D0F70E776E52}"/>
          </ac:spMkLst>
        </pc:spChg>
        <pc:spChg chg="del">
          <ac:chgData name="Vinny Davies" userId="b3c95d76-c150-4dfb-9197-7b6f01d238ad" providerId="ADAL" clId="{44B94F42-8115-467F-911C-11C6EBB5D11A}" dt="2022-01-18T13:46:02.284" v="15110" actId="478"/>
          <ac:spMkLst>
            <pc:docMk/>
            <pc:sldMk cId="499270622" sldId="510"/>
            <ac:spMk id="14" creationId="{B2438149-B9A2-4869-856E-1B90FFD8A2F3}"/>
          </ac:spMkLst>
        </pc:spChg>
        <pc:spChg chg="mod">
          <ac:chgData name="Vinny Davies" userId="b3c95d76-c150-4dfb-9197-7b6f01d238ad" providerId="ADAL" clId="{44B94F42-8115-467F-911C-11C6EBB5D11A}" dt="2022-01-27T16:33:11.472" v="26419" actId="20577"/>
          <ac:spMkLst>
            <pc:docMk/>
            <pc:sldMk cId="499270622" sldId="510"/>
            <ac:spMk id="15" creationId="{73C06B21-BF52-4E9F-BA74-713E3EBA527A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17" creationId="{CA3DD802-4539-40ED-8E96-3B032BCF3372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18" creationId="{D1B17B0C-5203-4971-B0D7-AC3877C11604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19" creationId="{79F97CDB-4B17-4492-9F33-74D50A2455A6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0" creationId="{2E634FF7-F999-487D-BF2E-7511D942CF31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1" creationId="{E4792F44-B681-4697-B2BC-C814ABB28156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2" creationId="{43C2CC1C-B64E-4D1B-A9D7-3E116033DC5A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3" creationId="{476A599D-228E-46FE-A4C0-54B84F144CBD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4" creationId="{4385E202-1886-4FC3-BA02-F7BF102E8E90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5" creationId="{DD1E82ED-721B-4C4C-87E4-35C8C05AD590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6" creationId="{1734ED84-9C09-4544-AEC3-500D375CCD4E}"/>
          </ac:spMkLst>
        </pc:spChg>
        <pc:spChg chg="add del mod">
          <ac:chgData name="Vinny Davies" userId="b3c95d76-c150-4dfb-9197-7b6f01d238ad" providerId="ADAL" clId="{44B94F42-8115-467F-911C-11C6EBB5D11A}" dt="2022-01-18T13:47:37.547" v="15134"/>
          <ac:spMkLst>
            <pc:docMk/>
            <pc:sldMk cId="499270622" sldId="510"/>
            <ac:spMk id="27" creationId="{C97F5F6C-6D15-4B4D-974D-810529958300}"/>
          </ac:spMkLst>
        </pc:spChg>
        <pc:spChg chg="add mod">
          <ac:chgData name="Vinny Davies" userId="b3c95d76-c150-4dfb-9197-7b6f01d238ad" providerId="ADAL" clId="{44B94F42-8115-467F-911C-11C6EBB5D11A}" dt="2022-01-18T13:47:54.237" v="15140" actId="14100"/>
          <ac:spMkLst>
            <pc:docMk/>
            <pc:sldMk cId="499270622" sldId="510"/>
            <ac:spMk id="28" creationId="{CE33F8E0-BEF4-4C29-B77A-D5EB2BE35F92}"/>
          </ac:spMkLst>
        </pc:spChg>
        <pc:spChg chg="add mod">
          <ac:chgData name="Vinny Davies" userId="b3c95d76-c150-4dfb-9197-7b6f01d238ad" providerId="ADAL" clId="{44B94F42-8115-467F-911C-11C6EBB5D11A}" dt="2022-01-18T13:48:16.517" v="15145" actId="14100"/>
          <ac:spMkLst>
            <pc:docMk/>
            <pc:sldMk cId="499270622" sldId="510"/>
            <ac:spMk id="29" creationId="{3799CCC2-F03F-41C6-9250-44BE75C43BEB}"/>
          </ac:spMkLst>
        </pc:spChg>
        <pc:graphicFrameChg chg="modGraphic">
          <ac:chgData name="Vinny Davies" userId="b3c95d76-c150-4dfb-9197-7b6f01d238ad" providerId="ADAL" clId="{44B94F42-8115-467F-911C-11C6EBB5D11A}" dt="2022-01-18T13:45:58.220" v="15108"/>
          <ac:graphicFrameMkLst>
            <pc:docMk/>
            <pc:sldMk cId="499270622" sldId="510"/>
            <ac:graphicFrameMk id="4" creationId="{2D836E6C-E7A4-4B47-A61E-3CADB3A985E6}"/>
          </ac:graphicFrameMkLst>
        </pc:graphicFrameChg>
        <pc:graphicFrameChg chg="add del mod">
          <ac:chgData name="Vinny Davies" userId="b3c95d76-c150-4dfb-9197-7b6f01d238ad" providerId="ADAL" clId="{44B94F42-8115-467F-911C-11C6EBB5D11A}" dt="2022-01-18T13:47:37.547" v="15134"/>
          <ac:graphicFrameMkLst>
            <pc:docMk/>
            <pc:sldMk cId="499270622" sldId="510"/>
            <ac:graphicFrameMk id="16" creationId="{E682EC2B-BFE1-449B-BA4E-561DB0AB1FD9}"/>
          </ac:graphicFrameMkLst>
        </pc:graphicFrameChg>
      </pc:sldChg>
      <pc:sldChg chg="addSp modSp add mod">
        <pc:chgData name="Vinny Davies" userId="b3c95d76-c150-4dfb-9197-7b6f01d238ad" providerId="ADAL" clId="{44B94F42-8115-467F-911C-11C6EBB5D11A}" dt="2022-01-27T16:33:16.680" v="26423" actId="20577"/>
        <pc:sldMkLst>
          <pc:docMk/>
          <pc:sldMk cId="274125357" sldId="511"/>
        </pc:sldMkLst>
        <pc:spChg chg="mod">
          <ac:chgData name="Vinny Davies" userId="b3c95d76-c150-4dfb-9197-7b6f01d238ad" providerId="ADAL" clId="{44B94F42-8115-467F-911C-11C6EBB5D11A}" dt="2022-01-18T17:00:47.494" v="18548" actId="113"/>
          <ac:spMkLst>
            <pc:docMk/>
            <pc:sldMk cId="274125357" sldId="511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5:13.512" v="25065" actId="207"/>
          <ac:spMkLst>
            <pc:docMk/>
            <pc:sldMk cId="274125357" sldId="511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5:13.512" v="25065" actId="207"/>
          <ac:spMkLst>
            <pc:docMk/>
            <pc:sldMk cId="274125357" sldId="511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1:55:13.512" v="25065" actId="207"/>
          <ac:spMkLst>
            <pc:docMk/>
            <pc:sldMk cId="274125357" sldId="511"/>
            <ac:spMk id="7" creationId="{6D5F65E9-A7A7-4DA8-AB4F-59A49D4A29DF}"/>
          </ac:spMkLst>
        </pc:spChg>
        <pc:spChg chg="mod">
          <ac:chgData name="Vinny Davies" userId="b3c95d76-c150-4dfb-9197-7b6f01d238ad" providerId="ADAL" clId="{44B94F42-8115-467F-911C-11C6EBB5D11A}" dt="2022-01-24T11:55:13.512" v="25065" actId="207"/>
          <ac:spMkLst>
            <pc:docMk/>
            <pc:sldMk cId="274125357" sldId="511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5:13.512" v="25065" actId="207"/>
          <ac:spMkLst>
            <pc:docMk/>
            <pc:sldMk cId="274125357" sldId="511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18T13:52:20.605" v="15196" actId="1076"/>
          <ac:spMkLst>
            <pc:docMk/>
            <pc:sldMk cId="274125357" sldId="511"/>
            <ac:spMk id="13" creationId="{4593946C-082B-4CB8-A425-2C1FC7FD29A4}"/>
          </ac:spMkLst>
        </pc:spChg>
        <pc:spChg chg="add mod">
          <ac:chgData name="Vinny Davies" userId="b3c95d76-c150-4dfb-9197-7b6f01d238ad" providerId="ADAL" clId="{44B94F42-8115-467F-911C-11C6EBB5D11A}" dt="2022-01-18T13:52:27.825" v="15198" actId="1076"/>
          <ac:spMkLst>
            <pc:docMk/>
            <pc:sldMk cId="274125357" sldId="511"/>
            <ac:spMk id="14" creationId="{66B765C4-03F4-4624-96DD-7C50340D5A21}"/>
          </ac:spMkLst>
        </pc:spChg>
        <pc:spChg chg="mod">
          <ac:chgData name="Vinny Davies" userId="b3c95d76-c150-4dfb-9197-7b6f01d238ad" providerId="ADAL" clId="{44B94F42-8115-467F-911C-11C6EBB5D11A}" dt="2022-01-27T16:33:16.680" v="26423" actId="20577"/>
          <ac:spMkLst>
            <pc:docMk/>
            <pc:sldMk cId="274125357" sldId="511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18T13:52:32.808" v="15200" actId="1076"/>
          <ac:spMkLst>
            <pc:docMk/>
            <pc:sldMk cId="274125357" sldId="511"/>
            <ac:spMk id="16" creationId="{82B16164-79EB-43D0-80BE-EEF03EEECF66}"/>
          </ac:spMkLst>
        </pc:spChg>
        <pc:graphicFrameChg chg="mod modGraphic">
          <ac:chgData name="Vinny Davies" userId="b3c95d76-c150-4dfb-9197-7b6f01d238ad" providerId="ADAL" clId="{44B94F42-8115-467F-911C-11C6EBB5D11A}" dt="2022-01-18T13:52:56.494" v="15204"/>
          <ac:graphicFrameMkLst>
            <pc:docMk/>
            <pc:sldMk cId="274125357" sldId="511"/>
            <ac:graphicFrameMk id="4" creationId="{2D836E6C-E7A4-4B47-A61E-3CADB3A985E6}"/>
          </ac:graphicFrameMkLst>
        </pc:graphicFrameChg>
      </pc:sldChg>
      <pc:sldChg chg="modSp add del mod ord">
        <pc:chgData name="Vinny Davies" userId="b3c95d76-c150-4dfb-9197-7b6f01d238ad" providerId="ADAL" clId="{44B94F42-8115-467F-911C-11C6EBB5D11A}" dt="2022-01-18T14:54:38.936" v="15609" actId="47"/>
        <pc:sldMkLst>
          <pc:docMk/>
          <pc:sldMk cId="495504362" sldId="512"/>
        </pc:sldMkLst>
        <pc:spChg chg="mod">
          <ac:chgData name="Vinny Davies" userId="b3c95d76-c150-4dfb-9197-7b6f01d238ad" providerId="ADAL" clId="{44B94F42-8115-467F-911C-11C6EBB5D11A}" dt="2022-01-18T14:50:33.517" v="15249" actId="20577"/>
          <ac:spMkLst>
            <pc:docMk/>
            <pc:sldMk cId="495504362" sldId="512"/>
            <ac:spMk id="2" creationId="{A6C1524B-29F5-4054-9DDD-111AF23C1744}"/>
          </ac:spMkLst>
        </pc:spChg>
      </pc:sldChg>
      <pc:sldChg chg="addSp delSp modSp add mod modAnim">
        <pc:chgData name="Vinny Davies" userId="b3c95d76-c150-4dfb-9197-7b6f01d238ad" providerId="ADAL" clId="{44B94F42-8115-467F-911C-11C6EBB5D11A}" dt="2022-01-18T17:00:50.586" v="18549" actId="113"/>
        <pc:sldMkLst>
          <pc:docMk/>
          <pc:sldMk cId="316973972" sldId="513"/>
        </pc:sldMkLst>
        <pc:spChg chg="del mod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5" creationId="{5CB20DEB-5116-4CCF-9354-5DAB30B33569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6" creationId="{A1BEAD10-DBFD-4FE3-AD81-506CC3B006AF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7" creationId="{6D5F65E9-A7A7-4DA8-AB4F-59A49D4A29DF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8" creationId="{5C426A9C-B4BD-4D2B-9839-ECE913EB56D5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9" creationId="{83200619-35FC-41F2-BE7C-AE368AADB833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10" creationId="{F91459DE-1A73-4C0F-9F7E-7C3CF7BC2258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12" creationId="{0312C978-212B-497B-B1C5-AB1A7E12504D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13" creationId="{4064DE82-4B3E-4DF4-90EB-D0F70E776E52}"/>
          </ac:spMkLst>
        </pc:spChg>
        <pc:spChg chg="del">
          <ac:chgData name="Vinny Davies" userId="b3c95d76-c150-4dfb-9197-7b6f01d238ad" providerId="ADAL" clId="{44B94F42-8115-467F-911C-11C6EBB5D11A}" dt="2022-01-18T14:51:16.704" v="15270" actId="478"/>
          <ac:spMkLst>
            <pc:docMk/>
            <pc:sldMk cId="316973972" sldId="513"/>
            <ac:spMk id="14" creationId="{B2438149-B9A2-4869-856E-1B90FFD8A2F3}"/>
          </ac:spMkLst>
        </pc:spChg>
        <pc:spChg chg="del">
          <ac:chgData name="Vinny Davies" userId="b3c95d76-c150-4dfb-9197-7b6f01d238ad" providerId="ADAL" clId="{44B94F42-8115-467F-911C-11C6EBB5D11A}" dt="2022-01-18T14:51:18.177" v="15271" actId="478"/>
          <ac:spMkLst>
            <pc:docMk/>
            <pc:sldMk cId="316973972" sldId="513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18T17:00:50.586" v="18549" actId="113"/>
          <ac:spMkLst>
            <pc:docMk/>
            <pc:sldMk cId="316973972" sldId="513"/>
            <ac:spMk id="16" creationId="{CDA8EE01-F1C4-467A-82A8-66EF0D7EC0FD}"/>
          </ac:spMkLst>
        </pc:spChg>
        <pc:spChg chg="add mod">
          <ac:chgData name="Vinny Davies" userId="b3c95d76-c150-4dfb-9197-7b6f01d238ad" providerId="ADAL" clId="{44B94F42-8115-467F-911C-11C6EBB5D11A}" dt="2022-01-18T14:52:47.291" v="15500" actId="20577"/>
          <ac:spMkLst>
            <pc:docMk/>
            <pc:sldMk cId="316973972" sldId="513"/>
            <ac:spMk id="18" creationId="{E8C5A3DC-5C8B-454A-9469-05439D348ABD}"/>
          </ac:spMkLst>
        </pc:spChg>
        <pc:graphicFrameChg chg="del">
          <ac:chgData name="Vinny Davies" userId="b3c95d76-c150-4dfb-9197-7b6f01d238ad" providerId="ADAL" clId="{44B94F42-8115-467F-911C-11C6EBB5D11A}" dt="2022-01-18T14:51:16.704" v="15270" actId="478"/>
          <ac:graphicFrameMkLst>
            <pc:docMk/>
            <pc:sldMk cId="316973972" sldId="513"/>
            <ac:graphicFrameMk id="4" creationId="{2D836E6C-E7A4-4B47-A61E-3CADB3A985E6}"/>
          </ac:graphicFrameMkLst>
        </pc:graphicFrameChg>
      </pc:sldChg>
      <pc:sldChg chg="addSp delSp modSp add del mod ord">
        <pc:chgData name="Vinny Davies" userId="b3c95d76-c150-4dfb-9197-7b6f01d238ad" providerId="ADAL" clId="{44B94F42-8115-467F-911C-11C6EBB5D11A}" dt="2022-01-18T14:54:47.711" v="15613" actId="47"/>
        <pc:sldMkLst>
          <pc:docMk/>
          <pc:sldMk cId="976745490" sldId="514"/>
        </pc:sldMkLst>
        <pc:spChg chg="mod">
          <ac:chgData name="Vinny Davies" userId="b3c95d76-c150-4dfb-9197-7b6f01d238ad" providerId="ADAL" clId="{44B94F42-8115-467F-911C-11C6EBB5D11A}" dt="2022-01-18T14:54:25.146" v="15608" actId="207"/>
          <ac:spMkLst>
            <pc:docMk/>
            <pc:sldMk cId="976745490" sldId="514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18T14:53:38.324" v="15511" actId="1076"/>
          <ac:spMkLst>
            <pc:docMk/>
            <pc:sldMk cId="976745490" sldId="514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18T14:54:08.347" v="15599" actId="1076"/>
          <ac:spMkLst>
            <pc:docMk/>
            <pc:sldMk cId="976745490" sldId="514"/>
            <ac:spMk id="7" creationId="{6D5F65E9-A7A7-4DA8-AB4F-59A49D4A29DF}"/>
          </ac:spMkLst>
        </pc:spChg>
        <pc:spChg chg="del">
          <ac:chgData name="Vinny Davies" userId="b3c95d76-c150-4dfb-9197-7b6f01d238ad" providerId="ADAL" clId="{44B94F42-8115-467F-911C-11C6EBB5D11A}" dt="2022-01-18T14:53:33.020" v="15505" actId="478"/>
          <ac:spMkLst>
            <pc:docMk/>
            <pc:sldMk cId="976745490" sldId="514"/>
            <ac:spMk id="8" creationId="{5C426A9C-B4BD-4D2B-9839-ECE913EB56D5}"/>
          </ac:spMkLst>
        </pc:spChg>
        <pc:spChg chg="del">
          <ac:chgData name="Vinny Davies" userId="b3c95d76-c150-4dfb-9197-7b6f01d238ad" providerId="ADAL" clId="{44B94F42-8115-467F-911C-11C6EBB5D11A}" dt="2022-01-18T14:53:33.434" v="15506" actId="478"/>
          <ac:spMkLst>
            <pc:docMk/>
            <pc:sldMk cId="976745490" sldId="514"/>
            <ac:spMk id="9" creationId="{83200619-35FC-41F2-BE7C-AE368AADB833}"/>
          </ac:spMkLst>
        </pc:spChg>
        <pc:spChg chg="mod">
          <ac:chgData name="Vinny Davies" userId="b3c95d76-c150-4dfb-9197-7b6f01d238ad" providerId="ADAL" clId="{44B94F42-8115-467F-911C-11C6EBB5D11A}" dt="2022-01-18T14:53:43.150" v="15545" actId="207"/>
          <ac:spMkLst>
            <pc:docMk/>
            <pc:sldMk cId="976745490" sldId="514"/>
            <ac:spMk id="10" creationId="{F91459DE-1A73-4C0F-9F7E-7C3CF7BC2258}"/>
          </ac:spMkLst>
        </pc:spChg>
        <pc:spChg chg="del">
          <ac:chgData name="Vinny Davies" userId="b3c95d76-c150-4dfb-9197-7b6f01d238ad" providerId="ADAL" clId="{44B94F42-8115-467F-911C-11C6EBB5D11A}" dt="2022-01-18T14:53:34.763" v="15507" actId="478"/>
          <ac:spMkLst>
            <pc:docMk/>
            <pc:sldMk cId="976745490" sldId="514"/>
            <ac:spMk id="12" creationId="{0312C978-212B-497B-B1C5-AB1A7E12504D}"/>
          </ac:spMkLst>
        </pc:spChg>
        <pc:spChg chg="del">
          <ac:chgData name="Vinny Davies" userId="b3c95d76-c150-4dfb-9197-7b6f01d238ad" providerId="ADAL" clId="{44B94F42-8115-467F-911C-11C6EBB5D11A}" dt="2022-01-18T14:53:35.914" v="15508" actId="478"/>
          <ac:spMkLst>
            <pc:docMk/>
            <pc:sldMk cId="976745490" sldId="514"/>
            <ac:spMk id="13" creationId="{4064DE82-4B3E-4DF4-90EB-D0F70E776E52}"/>
          </ac:spMkLst>
        </pc:spChg>
        <pc:spChg chg="del">
          <ac:chgData name="Vinny Davies" userId="b3c95d76-c150-4dfb-9197-7b6f01d238ad" providerId="ADAL" clId="{44B94F42-8115-467F-911C-11C6EBB5D11A}" dt="2022-01-18T14:53:36.750" v="15509" actId="478"/>
          <ac:spMkLst>
            <pc:docMk/>
            <pc:sldMk cId="976745490" sldId="514"/>
            <ac:spMk id="14" creationId="{B2438149-B9A2-4869-856E-1B90FFD8A2F3}"/>
          </ac:spMkLst>
        </pc:spChg>
        <pc:spChg chg="add del mod">
          <ac:chgData name="Vinny Davies" userId="b3c95d76-c150-4dfb-9197-7b6f01d238ad" providerId="ADAL" clId="{44B94F42-8115-467F-911C-11C6EBB5D11A}" dt="2022-01-18T14:54:24.947" v="15607"/>
          <ac:spMkLst>
            <pc:docMk/>
            <pc:sldMk cId="976745490" sldId="514"/>
            <ac:spMk id="16" creationId="{0B9D71A8-B300-465F-B553-8023A15622C5}"/>
          </ac:spMkLst>
        </pc:spChg>
        <pc:spChg chg="add del mod">
          <ac:chgData name="Vinny Davies" userId="b3c95d76-c150-4dfb-9197-7b6f01d238ad" providerId="ADAL" clId="{44B94F42-8115-467F-911C-11C6EBB5D11A}" dt="2022-01-18T14:54:24.735" v="15606"/>
          <ac:spMkLst>
            <pc:docMk/>
            <pc:sldMk cId="976745490" sldId="514"/>
            <ac:spMk id="17" creationId="{77424852-C99A-4562-8AB5-6407B986F13D}"/>
          </ac:spMkLst>
        </pc:spChg>
      </pc:sldChg>
      <pc:sldChg chg="addSp delSp modSp add mod ord">
        <pc:chgData name="Vinny Davies" userId="b3c95d76-c150-4dfb-9197-7b6f01d238ad" providerId="ADAL" clId="{44B94F42-8115-467F-911C-11C6EBB5D11A}" dt="2022-01-24T11:55:47.814" v="25090" actId="207"/>
        <pc:sldMkLst>
          <pc:docMk/>
          <pc:sldMk cId="3147299623" sldId="515"/>
        </pc:sldMkLst>
        <pc:spChg chg="mod">
          <ac:chgData name="Vinny Davies" userId="b3c95d76-c150-4dfb-9197-7b6f01d238ad" providerId="ADAL" clId="{44B94F42-8115-467F-911C-11C6EBB5D11A}" dt="2022-01-18T17:00:53.817" v="18550" actId="113"/>
          <ac:spMkLst>
            <pc:docMk/>
            <pc:sldMk cId="3147299623" sldId="515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5:47.814" v="25090" actId="207"/>
          <ac:spMkLst>
            <pc:docMk/>
            <pc:sldMk cId="3147299623" sldId="515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5:24.575" v="25067" actId="207"/>
          <ac:spMkLst>
            <pc:docMk/>
            <pc:sldMk cId="3147299623" sldId="515"/>
            <ac:spMk id="6" creationId="{A1BEAD10-DBFD-4FE3-AD81-506CC3B006AF}"/>
          </ac:spMkLst>
        </pc:spChg>
        <pc:spChg chg="del mod ord">
          <ac:chgData name="Vinny Davies" userId="b3c95d76-c150-4dfb-9197-7b6f01d238ad" providerId="ADAL" clId="{44B94F42-8115-467F-911C-11C6EBB5D11A}" dt="2022-01-18T15:18:00.715" v="15748" actId="478"/>
          <ac:spMkLst>
            <pc:docMk/>
            <pc:sldMk cId="3147299623" sldId="515"/>
            <ac:spMk id="7" creationId="{6D5F65E9-A7A7-4DA8-AB4F-59A49D4A29DF}"/>
          </ac:spMkLst>
        </pc:spChg>
        <pc:spChg chg="mod">
          <ac:chgData name="Vinny Davies" userId="b3c95d76-c150-4dfb-9197-7b6f01d238ad" providerId="ADAL" clId="{44B94F42-8115-467F-911C-11C6EBB5D11A}" dt="2022-01-24T11:55:30.900" v="25088" actId="207"/>
          <ac:spMkLst>
            <pc:docMk/>
            <pc:sldMk cId="3147299623" sldId="515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5:24.575" v="25067" actId="207"/>
          <ac:spMkLst>
            <pc:docMk/>
            <pc:sldMk cId="3147299623" sldId="515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4:55:05.994" v="15617" actId="478"/>
          <ac:spMkLst>
            <pc:docMk/>
            <pc:sldMk cId="3147299623" sldId="515"/>
            <ac:spMk id="13" creationId="{4593946C-082B-4CB8-A425-2C1FC7FD29A4}"/>
          </ac:spMkLst>
        </pc:spChg>
        <pc:spChg chg="del">
          <ac:chgData name="Vinny Davies" userId="b3c95d76-c150-4dfb-9197-7b6f01d238ad" providerId="ADAL" clId="{44B94F42-8115-467F-911C-11C6EBB5D11A}" dt="2022-01-18T14:55:23.579" v="15620" actId="478"/>
          <ac:spMkLst>
            <pc:docMk/>
            <pc:sldMk cId="3147299623" sldId="515"/>
            <ac:spMk id="14" creationId="{66B765C4-03F4-4624-96DD-7C50340D5A21}"/>
          </ac:spMkLst>
        </pc:spChg>
        <pc:spChg chg="mod">
          <ac:chgData name="Vinny Davies" userId="b3c95d76-c150-4dfb-9197-7b6f01d238ad" providerId="ADAL" clId="{44B94F42-8115-467F-911C-11C6EBB5D11A}" dt="2022-01-24T11:55:25.507" v="25068" actId="1076"/>
          <ac:spMkLst>
            <pc:docMk/>
            <pc:sldMk cId="3147299623" sldId="515"/>
            <ac:spMk id="15" creationId="{73C06B21-BF52-4E9F-BA74-713E3EBA527A}"/>
          </ac:spMkLst>
        </pc:spChg>
        <pc:spChg chg="del">
          <ac:chgData name="Vinny Davies" userId="b3c95d76-c150-4dfb-9197-7b6f01d238ad" providerId="ADAL" clId="{44B94F42-8115-467F-911C-11C6EBB5D11A}" dt="2022-01-18T14:55:24.166" v="15621" actId="478"/>
          <ac:spMkLst>
            <pc:docMk/>
            <pc:sldMk cId="3147299623" sldId="515"/>
            <ac:spMk id="16" creationId="{82B16164-79EB-43D0-80BE-EEF03EEECF66}"/>
          </ac:spMkLst>
        </pc:spChg>
        <pc:spChg chg="add mod">
          <ac:chgData name="Vinny Davies" userId="b3c95d76-c150-4dfb-9197-7b6f01d238ad" providerId="ADAL" clId="{44B94F42-8115-467F-911C-11C6EBB5D11A}" dt="2022-01-24T11:55:39.717" v="25089" actId="207"/>
          <ac:spMkLst>
            <pc:docMk/>
            <pc:sldMk cId="3147299623" sldId="515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4:56:54.661" v="15630" actId="571"/>
          <ac:spMkLst>
            <pc:docMk/>
            <pc:sldMk cId="3147299623" sldId="515"/>
            <ac:spMk id="18" creationId="{DC26D6D5-8FF4-43A9-AA9A-DB2119D7F1ED}"/>
          </ac:spMkLst>
        </pc:spChg>
        <pc:spChg chg="add del mod">
          <ac:chgData name="Vinny Davies" userId="b3c95d76-c150-4dfb-9197-7b6f01d238ad" providerId="ADAL" clId="{44B94F42-8115-467F-911C-11C6EBB5D11A}" dt="2022-01-18T15:16:10.733" v="15725"/>
          <ac:spMkLst>
            <pc:docMk/>
            <pc:sldMk cId="3147299623" sldId="515"/>
            <ac:spMk id="19" creationId="{E2A77852-0FA2-4706-B7A4-36D91C0EFE25}"/>
          </ac:spMkLst>
        </pc:spChg>
        <pc:spChg chg="add mod">
          <ac:chgData name="Vinny Davies" userId="b3c95d76-c150-4dfb-9197-7b6f01d238ad" providerId="ADAL" clId="{44B94F42-8115-467F-911C-11C6EBB5D11A}" dt="2022-01-24T11:55:39.717" v="25089" actId="207"/>
          <ac:spMkLst>
            <pc:docMk/>
            <pc:sldMk cId="3147299623" sldId="515"/>
            <ac:spMk id="20" creationId="{A198616B-6CB0-450A-8D6B-3853B80E1F73}"/>
          </ac:spMkLst>
        </pc:spChg>
        <pc:spChg chg="add mod">
          <ac:chgData name="Vinny Davies" userId="b3c95d76-c150-4dfb-9197-7b6f01d238ad" providerId="ADAL" clId="{44B94F42-8115-467F-911C-11C6EBB5D11A}" dt="2022-01-24T11:55:39.717" v="25089" actId="207"/>
          <ac:spMkLst>
            <pc:docMk/>
            <pc:sldMk cId="3147299623" sldId="515"/>
            <ac:spMk id="21" creationId="{3B6B5272-990F-400A-85BD-7DDA7858412E}"/>
          </ac:spMkLst>
        </pc:spChg>
        <pc:graphicFrameChg chg="modGraphic">
          <ac:chgData name="Vinny Davies" userId="b3c95d76-c150-4dfb-9197-7b6f01d238ad" providerId="ADAL" clId="{44B94F42-8115-467F-911C-11C6EBB5D11A}" dt="2022-01-18T14:57:47.460" v="15653"/>
          <ac:graphicFrameMkLst>
            <pc:docMk/>
            <pc:sldMk cId="3147299623" sldId="515"/>
            <ac:graphicFrameMk id="4" creationId="{2D836E6C-E7A4-4B47-A61E-3CADB3A985E6}"/>
          </ac:graphicFrameMkLst>
        </pc:graphicFrameChg>
      </pc:sldChg>
      <pc:sldChg chg="addSp delSp modSp add mod modAnim">
        <pc:chgData name="Vinny Davies" userId="b3c95d76-c150-4dfb-9197-7b6f01d238ad" providerId="ADAL" clId="{44B94F42-8115-467F-911C-11C6EBB5D11A}" dt="2022-01-24T11:57:42.953" v="25108" actId="207"/>
        <pc:sldMkLst>
          <pc:docMk/>
          <pc:sldMk cId="1862681828" sldId="516"/>
        </pc:sldMkLst>
        <pc:spChg chg="mod">
          <ac:chgData name="Vinny Davies" userId="b3c95d76-c150-4dfb-9197-7b6f01d238ad" providerId="ADAL" clId="{44B94F42-8115-467F-911C-11C6EBB5D11A}" dt="2022-01-18T17:01:07.909" v="18557" actId="113"/>
          <ac:spMkLst>
            <pc:docMk/>
            <pc:sldMk cId="1862681828" sldId="516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7:42.953" v="25108" actId="207"/>
          <ac:spMkLst>
            <pc:docMk/>
            <pc:sldMk cId="1862681828" sldId="516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7:02.623" v="25102" actId="207"/>
          <ac:spMkLst>
            <pc:docMk/>
            <pc:sldMk cId="1862681828" sldId="516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1:57:20.066" v="25106" actId="207"/>
          <ac:spMkLst>
            <pc:docMk/>
            <pc:sldMk cId="1862681828" sldId="516"/>
            <ac:spMk id="7" creationId="{6D5F65E9-A7A7-4DA8-AB4F-59A49D4A29DF}"/>
          </ac:spMkLst>
        </pc:spChg>
        <pc:spChg chg="add del mod">
          <ac:chgData name="Vinny Davies" userId="b3c95d76-c150-4dfb-9197-7b6f01d238ad" providerId="ADAL" clId="{44B94F42-8115-467F-911C-11C6EBB5D11A}" dt="2022-01-18T15:19:00.633" v="15761" actId="478"/>
          <ac:spMkLst>
            <pc:docMk/>
            <pc:sldMk cId="1862681828" sldId="516"/>
            <ac:spMk id="9" creationId="{10F7B619-C1DB-4C42-B966-0A1A95EC96E9}"/>
          </ac:spMkLst>
        </pc:spChg>
        <pc:spChg chg="mod">
          <ac:chgData name="Vinny Davies" userId="b3c95d76-c150-4dfb-9197-7b6f01d238ad" providerId="ADAL" clId="{44B94F42-8115-467F-911C-11C6EBB5D11A}" dt="2022-01-24T11:57:15.678" v="25105" actId="207"/>
          <ac:spMkLst>
            <pc:docMk/>
            <pc:sldMk cId="1862681828" sldId="516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7:02.623" v="25102" actId="207"/>
          <ac:spMkLst>
            <pc:docMk/>
            <pc:sldMk cId="1862681828" sldId="516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24T11:57:12.056" v="25104" actId="207"/>
          <ac:spMkLst>
            <pc:docMk/>
            <pc:sldMk cId="1862681828" sldId="516"/>
            <ac:spMk id="14" creationId="{8FE60223-CB46-4310-9230-E8DF24D7B514}"/>
          </ac:spMkLst>
        </pc:spChg>
        <pc:spChg chg="del">
          <ac:chgData name="Vinny Davies" userId="b3c95d76-c150-4dfb-9197-7b6f01d238ad" providerId="ADAL" clId="{44B94F42-8115-467F-911C-11C6EBB5D11A}" dt="2022-01-18T15:19:00.045" v="15760" actId="478"/>
          <ac:spMkLst>
            <pc:docMk/>
            <pc:sldMk cId="1862681828" sldId="516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24T11:57:05.986" v="25103" actId="207"/>
          <ac:spMkLst>
            <pc:docMk/>
            <pc:sldMk cId="1862681828" sldId="516"/>
            <ac:spMk id="16" creationId="{46C1E283-A355-47D2-B87A-1F801DB76BB7}"/>
          </ac:spMkLst>
        </pc:spChg>
        <pc:spChg chg="mod">
          <ac:chgData name="Vinny Davies" userId="b3c95d76-c150-4dfb-9197-7b6f01d238ad" providerId="ADAL" clId="{44B94F42-8115-467F-911C-11C6EBB5D11A}" dt="2022-01-24T11:57:36.206" v="25107" actId="207"/>
          <ac:spMkLst>
            <pc:docMk/>
            <pc:sldMk cId="1862681828" sldId="516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17:47.073" v="15742"/>
          <ac:spMkLst>
            <pc:docMk/>
            <pc:sldMk cId="1862681828" sldId="516"/>
            <ac:spMk id="18" creationId="{EE5D7926-9CB3-433D-A885-9845CC5C4A0E}"/>
          </ac:spMkLst>
        </pc:spChg>
        <pc:spChg chg="add mod">
          <ac:chgData name="Vinny Davies" userId="b3c95d76-c150-4dfb-9197-7b6f01d238ad" providerId="ADAL" clId="{44B94F42-8115-467F-911C-11C6EBB5D11A}" dt="2022-01-18T15:23:53.945" v="15837" actId="1076"/>
          <ac:spMkLst>
            <pc:docMk/>
            <pc:sldMk cId="1862681828" sldId="516"/>
            <ac:spMk id="19" creationId="{8DD57863-A3C5-40F2-B9A0-E157D4F0208E}"/>
          </ac:spMkLst>
        </pc:spChg>
        <pc:spChg chg="add mod">
          <ac:chgData name="Vinny Davies" userId="b3c95d76-c150-4dfb-9197-7b6f01d238ad" providerId="ADAL" clId="{44B94F42-8115-467F-911C-11C6EBB5D11A}" dt="2022-01-18T15:26:48.915" v="16055" actId="1076"/>
          <ac:spMkLst>
            <pc:docMk/>
            <pc:sldMk cId="1862681828" sldId="516"/>
            <ac:spMk id="21" creationId="{3AF43A87-F50A-449F-AFC2-BA1B1022DE43}"/>
          </ac:spMkLst>
        </pc:spChg>
        <pc:spChg chg="add del mod">
          <ac:chgData name="Vinny Davies" userId="b3c95d76-c150-4dfb-9197-7b6f01d238ad" providerId="ADAL" clId="{44B94F42-8115-467F-911C-11C6EBB5D11A}" dt="2022-01-18T15:26:02.620" v="15943" actId="478"/>
          <ac:spMkLst>
            <pc:docMk/>
            <pc:sldMk cId="1862681828" sldId="516"/>
            <ac:spMk id="23" creationId="{09D64810-ABF8-466C-BE3C-B08827FDDC61}"/>
          </ac:spMkLst>
        </pc:spChg>
        <pc:spChg chg="add mod">
          <ac:chgData name="Vinny Davies" userId="b3c95d76-c150-4dfb-9197-7b6f01d238ad" providerId="ADAL" clId="{44B94F42-8115-467F-911C-11C6EBB5D11A}" dt="2022-01-18T15:26:11.936" v="15945" actId="1076"/>
          <ac:spMkLst>
            <pc:docMk/>
            <pc:sldMk cId="1862681828" sldId="516"/>
            <ac:spMk id="24" creationId="{7DC11014-FC2D-4857-81DA-9F94560A526C}"/>
          </ac:spMkLst>
        </pc:spChg>
        <pc:spChg chg="add mod">
          <ac:chgData name="Vinny Davies" userId="b3c95d76-c150-4dfb-9197-7b6f01d238ad" providerId="ADAL" clId="{44B94F42-8115-467F-911C-11C6EBB5D11A}" dt="2022-01-18T15:32:34.258" v="16122" actId="20577"/>
          <ac:spMkLst>
            <pc:docMk/>
            <pc:sldMk cId="1862681828" sldId="516"/>
            <ac:spMk id="26" creationId="{DA3F033E-FB4C-41F0-B9ED-118953EC3A17}"/>
          </ac:spMkLst>
        </pc:spChg>
        <pc:graphicFrameChg chg="modGraphic">
          <ac:chgData name="Vinny Davies" userId="b3c95d76-c150-4dfb-9197-7b6f01d238ad" providerId="ADAL" clId="{44B94F42-8115-467F-911C-11C6EBB5D11A}" dt="2022-01-18T15:18:22.663" v="15754"/>
          <ac:graphicFrameMkLst>
            <pc:docMk/>
            <pc:sldMk cId="1862681828" sldId="516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23:57.055" v="15838" actId="14100"/>
          <ac:cxnSpMkLst>
            <pc:docMk/>
            <pc:sldMk cId="1862681828" sldId="516"/>
            <ac:cxnSpMk id="20" creationId="{4426A11F-1865-42AF-BEC1-FF1852CBA321}"/>
          </ac:cxnSpMkLst>
        </pc:cxnChg>
        <pc:cxnChg chg="add mod">
          <ac:chgData name="Vinny Davies" userId="b3c95d76-c150-4dfb-9197-7b6f01d238ad" providerId="ADAL" clId="{44B94F42-8115-467F-911C-11C6EBB5D11A}" dt="2022-01-18T15:26:11.936" v="15945" actId="1076"/>
          <ac:cxnSpMkLst>
            <pc:docMk/>
            <pc:sldMk cId="1862681828" sldId="516"/>
            <ac:cxnSpMk id="25" creationId="{AFD01BF1-621A-4D19-9642-45FCCA7000AF}"/>
          </ac:cxnSpMkLst>
        </pc:cxnChg>
      </pc:sldChg>
      <pc:sldChg chg="addSp delSp modSp add mod modAnim">
        <pc:chgData name="Vinny Davies" userId="b3c95d76-c150-4dfb-9197-7b6f01d238ad" providerId="ADAL" clId="{44B94F42-8115-467F-911C-11C6EBB5D11A}" dt="2022-01-24T11:58:19.665" v="25114" actId="207"/>
        <pc:sldMkLst>
          <pc:docMk/>
          <pc:sldMk cId="1813687999" sldId="517"/>
        </pc:sldMkLst>
        <pc:spChg chg="mod">
          <ac:chgData name="Vinny Davies" userId="b3c95d76-c150-4dfb-9197-7b6f01d238ad" providerId="ADAL" clId="{44B94F42-8115-467F-911C-11C6EBB5D11A}" dt="2022-01-18T17:01:11.834" v="18558" actId="113"/>
          <ac:spMkLst>
            <pc:docMk/>
            <pc:sldMk cId="1813687999" sldId="517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8:19.665" v="25114" actId="207"/>
          <ac:spMkLst>
            <pc:docMk/>
            <pc:sldMk cId="1813687999" sldId="517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8:04.741" v="25111" actId="207"/>
          <ac:spMkLst>
            <pc:docMk/>
            <pc:sldMk cId="1813687999" sldId="517"/>
            <ac:spMk id="6" creationId="{A1BEAD10-DBFD-4FE3-AD81-506CC3B006AF}"/>
          </ac:spMkLst>
        </pc:spChg>
        <pc:spChg chg="del">
          <ac:chgData name="Vinny Davies" userId="b3c95d76-c150-4dfb-9197-7b6f01d238ad" providerId="ADAL" clId="{44B94F42-8115-467F-911C-11C6EBB5D11A}" dt="2022-01-18T15:17:53.216" v="15745" actId="478"/>
          <ac:spMkLst>
            <pc:docMk/>
            <pc:sldMk cId="1813687999" sldId="517"/>
            <ac:spMk id="7" creationId="{6D5F65E9-A7A7-4DA8-AB4F-59A49D4A29DF}"/>
          </ac:spMkLst>
        </pc:spChg>
        <pc:spChg chg="add del mod">
          <ac:chgData name="Vinny Davies" userId="b3c95d76-c150-4dfb-9197-7b6f01d238ad" providerId="ADAL" clId="{44B94F42-8115-467F-911C-11C6EBB5D11A}" dt="2022-01-18T15:25:32.378" v="15940" actId="478"/>
          <ac:spMkLst>
            <pc:docMk/>
            <pc:sldMk cId="1813687999" sldId="517"/>
            <ac:spMk id="9" creationId="{E509231E-5F14-452C-98F0-A9A340244470}"/>
          </ac:spMkLst>
        </pc:spChg>
        <pc:spChg chg="mod">
          <ac:chgData name="Vinny Davies" userId="b3c95d76-c150-4dfb-9197-7b6f01d238ad" providerId="ADAL" clId="{44B94F42-8115-467F-911C-11C6EBB5D11A}" dt="2022-01-24T11:58:14.862" v="25113" actId="207"/>
          <ac:spMkLst>
            <pc:docMk/>
            <pc:sldMk cId="1813687999" sldId="517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8:04.741" v="25111" actId="207"/>
          <ac:spMkLst>
            <pc:docMk/>
            <pc:sldMk cId="1813687999" sldId="517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4:59:20.651" v="15659" actId="478"/>
          <ac:spMkLst>
            <pc:docMk/>
            <pc:sldMk cId="1813687999" sldId="517"/>
            <ac:spMk id="14" creationId="{8FE60223-CB46-4310-9230-E8DF24D7B514}"/>
          </ac:spMkLst>
        </pc:spChg>
        <pc:spChg chg="del">
          <ac:chgData name="Vinny Davies" userId="b3c95d76-c150-4dfb-9197-7b6f01d238ad" providerId="ADAL" clId="{44B94F42-8115-467F-911C-11C6EBB5D11A}" dt="2022-01-18T15:19:03.299" v="15762" actId="478"/>
          <ac:spMkLst>
            <pc:docMk/>
            <pc:sldMk cId="1813687999" sldId="517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24T11:58:04.741" v="25111" actId="207"/>
          <ac:spMkLst>
            <pc:docMk/>
            <pc:sldMk cId="1813687999" sldId="517"/>
            <ac:spMk id="16" creationId="{C5ED54EA-3C09-47A5-9DD9-A206B40B5854}"/>
          </ac:spMkLst>
        </pc:spChg>
        <pc:spChg chg="mod">
          <ac:chgData name="Vinny Davies" userId="b3c95d76-c150-4dfb-9197-7b6f01d238ad" providerId="ADAL" clId="{44B94F42-8115-467F-911C-11C6EBB5D11A}" dt="2022-01-24T11:57:53.223" v="25109" actId="207"/>
          <ac:spMkLst>
            <pc:docMk/>
            <pc:sldMk cId="1813687999" sldId="517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17:48.526" v="15743"/>
          <ac:spMkLst>
            <pc:docMk/>
            <pc:sldMk cId="1813687999" sldId="517"/>
            <ac:spMk id="18" creationId="{04875CE6-4020-40AB-BF3B-E305F2FB7D64}"/>
          </ac:spMkLst>
        </pc:spChg>
        <pc:spChg chg="add del mod">
          <ac:chgData name="Vinny Davies" userId="b3c95d76-c150-4dfb-9197-7b6f01d238ad" providerId="ADAL" clId="{44B94F42-8115-467F-911C-11C6EBB5D11A}" dt="2022-01-24T11:57:58.940" v="25110" actId="207"/>
          <ac:spMkLst>
            <pc:docMk/>
            <pc:sldMk cId="1813687999" sldId="517"/>
            <ac:spMk id="19" creationId="{DA32C8FE-CF37-4831-895F-91C6BA0FD2D6}"/>
          </ac:spMkLst>
        </pc:spChg>
        <pc:spChg chg="add mod">
          <ac:chgData name="Vinny Davies" userId="b3c95d76-c150-4dfb-9197-7b6f01d238ad" providerId="ADAL" clId="{44B94F42-8115-467F-911C-11C6EBB5D11A}" dt="2022-01-24T11:58:09.756" v="25112" actId="207"/>
          <ac:spMkLst>
            <pc:docMk/>
            <pc:sldMk cId="1813687999" sldId="517"/>
            <ac:spMk id="20" creationId="{5E87C15C-7927-4D86-874A-E2B69C576377}"/>
          </ac:spMkLst>
        </pc:spChg>
        <pc:spChg chg="add mod">
          <ac:chgData name="Vinny Davies" userId="b3c95d76-c150-4dfb-9197-7b6f01d238ad" providerId="ADAL" clId="{44B94F42-8115-467F-911C-11C6EBB5D11A}" dt="2022-01-24T11:58:09.756" v="25112" actId="207"/>
          <ac:spMkLst>
            <pc:docMk/>
            <pc:sldMk cId="1813687999" sldId="517"/>
            <ac:spMk id="21" creationId="{A1FA0929-09D8-4DB8-9972-3439B898A26A}"/>
          </ac:spMkLst>
        </pc:spChg>
        <pc:spChg chg="add mod">
          <ac:chgData name="Vinny Davies" userId="b3c95d76-c150-4dfb-9197-7b6f01d238ad" providerId="ADAL" clId="{44B94F42-8115-467F-911C-11C6EBB5D11A}" dt="2022-01-24T11:58:09.756" v="25112" actId="207"/>
          <ac:spMkLst>
            <pc:docMk/>
            <pc:sldMk cId="1813687999" sldId="517"/>
            <ac:spMk id="22" creationId="{391AAAD0-1271-472F-B08F-D302B950FEB4}"/>
          </ac:spMkLst>
        </pc:spChg>
        <pc:spChg chg="add mod">
          <ac:chgData name="Vinny Davies" userId="b3c95d76-c150-4dfb-9197-7b6f01d238ad" providerId="ADAL" clId="{44B94F42-8115-467F-911C-11C6EBB5D11A}" dt="2022-01-18T15:29:29.026" v="16076" actId="14100"/>
          <ac:spMkLst>
            <pc:docMk/>
            <pc:sldMk cId="1813687999" sldId="517"/>
            <ac:spMk id="23" creationId="{5674E35E-E74D-40AD-AC51-3CF34AF21EB2}"/>
          </ac:spMkLst>
        </pc:spChg>
        <pc:spChg chg="add mod">
          <ac:chgData name="Vinny Davies" userId="b3c95d76-c150-4dfb-9197-7b6f01d238ad" providerId="ADAL" clId="{44B94F42-8115-467F-911C-11C6EBB5D11A}" dt="2022-01-18T15:32:06.772" v="16114" actId="14100"/>
          <ac:spMkLst>
            <pc:docMk/>
            <pc:sldMk cId="1813687999" sldId="517"/>
            <ac:spMk id="25" creationId="{4564D1DA-F59B-4F6D-A579-2950528B46E7}"/>
          </ac:spMkLst>
        </pc:spChg>
        <pc:graphicFrameChg chg="modGraphic">
          <ac:chgData name="Vinny Davies" userId="b3c95d76-c150-4dfb-9197-7b6f01d238ad" providerId="ADAL" clId="{44B94F42-8115-467F-911C-11C6EBB5D11A}" dt="2022-01-18T15:28:49.479" v="16066"/>
          <ac:graphicFrameMkLst>
            <pc:docMk/>
            <pc:sldMk cId="1813687999" sldId="517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29:29.026" v="16076" actId="14100"/>
          <ac:cxnSpMkLst>
            <pc:docMk/>
            <pc:sldMk cId="1813687999" sldId="517"/>
            <ac:cxnSpMk id="24" creationId="{A390347D-83F6-4B12-BF4B-2CB7652A63CE}"/>
          </ac:cxnSpMkLst>
        </pc:cxnChg>
      </pc:sldChg>
      <pc:sldChg chg="addSp delSp modSp add mod delAnim modAnim">
        <pc:chgData name="Vinny Davies" userId="b3c95d76-c150-4dfb-9197-7b6f01d238ad" providerId="ADAL" clId="{44B94F42-8115-467F-911C-11C6EBB5D11A}" dt="2022-01-24T12:01:44.421" v="25134" actId="207"/>
        <pc:sldMkLst>
          <pc:docMk/>
          <pc:sldMk cId="3679270966" sldId="518"/>
        </pc:sldMkLst>
        <pc:spChg chg="mod">
          <ac:chgData name="Vinny Davies" userId="b3c95d76-c150-4dfb-9197-7b6f01d238ad" providerId="ADAL" clId="{44B94F42-8115-467F-911C-11C6EBB5D11A}" dt="2022-01-18T17:01:16.762" v="18559" actId="113"/>
          <ac:spMkLst>
            <pc:docMk/>
            <pc:sldMk cId="3679270966" sldId="518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2:01:44.421" v="25134" actId="207"/>
          <ac:spMkLst>
            <pc:docMk/>
            <pc:sldMk cId="3679270966" sldId="518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2:01:23.850" v="25129" actId="207"/>
          <ac:spMkLst>
            <pc:docMk/>
            <pc:sldMk cId="3679270966" sldId="518"/>
            <ac:spMk id="6" creationId="{A1BEAD10-DBFD-4FE3-AD81-506CC3B006AF}"/>
          </ac:spMkLst>
        </pc:spChg>
        <pc:spChg chg="del">
          <ac:chgData name="Vinny Davies" userId="b3c95d76-c150-4dfb-9197-7b6f01d238ad" providerId="ADAL" clId="{44B94F42-8115-467F-911C-11C6EBB5D11A}" dt="2022-01-18T15:28:17.844" v="16064" actId="478"/>
          <ac:spMkLst>
            <pc:docMk/>
            <pc:sldMk cId="3679270966" sldId="518"/>
            <ac:spMk id="7" creationId="{6D5F65E9-A7A7-4DA8-AB4F-59A49D4A29DF}"/>
          </ac:spMkLst>
        </pc:spChg>
        <pc:spChg chg="add del mod">
          <ac:chgData name="Vinny Davies" userId="b3c95d76-c150-4dfb-9197-7b6f01d238ad" providerId="ADAL" clId="{44B94F42-8115-467F-911C-11C6EBB5D11A}" dt="2022-01-18T15:19:26.345" v="15764" actId="478"/>
          <ac:spMkLst>
            <pc:docMk/>
            <pc:sldMk cId="3679270966" sldId="518"/>
            <ac:spMk id="9" creationId="{E37230AE-6AC3-4D2C-B772-D346B3B92289}"/>
          </ac:spMkLst>
        </pc:spChg>
        <pc:spChg chg="mod">
          <ac:chgData name="Vinny Davies" userId="b3c95d76-c150-4dfb-9197-7b6f01d238ad" providerId="ADAL" clId="{44B94F42-8115-467F-911C-11C6EBB5D11A}" dt="2022-01-24T12:01:35.126" v="25132" actId="207"/>
          <ac:spMkLst>
            <pc:docMk/>
            <pc:sldMk cId="3679270966" sldId="518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2:01:23.850" v="25129" actId="207"/>
          <ac:spMkLst>
            <pc:docMk/>
            <pc:sldMk cId="3679270966" sldId="518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18T14:59:52.513" v="15664" actId="1076"/>
          <ac:spMkLst>
            <pc:docMk/>
            <pc:sldMk cId="3679270966" sldId="518"/>
            <ac:spMk id="14" creationId="{926A79C1-5191-4271-86F6-976B097E6710}"/>
          </ac:spMkLst>
        </pc:spChg>
        <pc:spChg chg="del">
          <ac:chgData name="Vinny Davies" userId="b3c95d76-c150-4dfb-9197-7b6f01d238ad" providerId="ADAL" clId="{44B94F42-8115-467F-911C-11C6EBB5D11A}" dt="2022-01-18T15:19:06.127" v="15763" actId="478"/>
          <ac:spMkLst>
            <pc:docMk/>
            <pc:sldMk cId="3679270966" sldId="518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18T15:00:05.563" v="15667" actId="1076"/>
          <ac:spMkLst>
            <pc:docMk/>
            <pc:sldMk cId="3679270966" sldId="518"/>
            <ac:spMk id="16" creationId="{63E9FBB6-57EF-452A-BAA9-3969D9FA01D2}"/>
          </ac:spMkLst>
        </pc:spChg>
        <pc:spChg chg="mod">
          <ac:chgData name="Vinny Davies" userId="b3c95d76-c150-4dfb-9197-7b6f01d238ad" providerId="ADAL" clId="{44B94F42-8115-467F-911C-11C6EBB5D11A}" dt="2022-01-24T12:01:23.850" v="25129" actId="207"/>
          <ac:spMkLst>
            <pc:docMk/>
            <pc:sldMk cId="3679270966" sldId="518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00:08.899" v="15669" actId="1076"/>
          <ac:spMkLst>
            <pc:docMk/>
            <pc:sldMk cId="3679270966" sldId="518"/>
            <ac:spMk id="18" creationId="{482632A1-9D45-4CE5-AF61-1D5CB13CE2DA}"/>
          </ac:spMkLst>
        </pc:spChg>
        <pc:spChg chg="add mod">
          <ac:chgData name="Vinny Davies" userId="b3c95d76-c150-4dfb-9197-7b6f01d238ad" providerId="ADAL" clId="{44B94F42-8115-467F-911C-11C6EBB5D11A}" dt="2022-01-24T12:01:23.850" v="25129" actId="207"/>
          <ac:spMkLst>
            <pc:docMk/>
            <pc:sldMk cId="3679270966" sldId="518"/>
            <ac:spMk id="19" creationId="{DEA25D6E-0B21-4D04-890B-A16CA6C73D06}"/>
          </ac:spMkLst>
        </pc:spChg>
        <pc:spChg chg="add mod">
          <ac:chgData name="Vinny Davies" userId="b3c95d76-c150-4dfb-9197-7b6f01d238ad" providerId="ADAL" clId="{44B94F42-8115-467F-911C-11C6EBB5D11A}" dt="2022-01-18T15:17:50.512" v="15744"/>
          <ac:spMkLst>
            <pc:docMk/>
            <pc:sldMk cId="3679270966" sldId="518"/>
            <ac:spMk id="20" creationId="{BB7843BA-4B15-40AC-A384-8AFFB464D11A}"/>
          </ac:spMkLst>
        </pc:spChg>
        <pc:spChg chg="add mod">
          <ac:chgData name="Vinny Davies" userId="b3c95d76-c150-4dfb-9197-7b6f01d238ad" providerId="ADAL" clId="{44B94F42-8115-467F-911C-11C6EBB5D11A}" dt="2022-01-24T12:01:40.224" v="25133" actId="207"/>
          <ac:spMkLst>
            <pc:docMk/>
            <pc:sldMk cId="3679270966" sldId="518"/>
            <ac:spMk id="21" creationId="{4AFC9282-5E4B-476F-8D22-54D8CA259585}"/>
          </ac:spMkLst>
        </pc:spChg>
        <pc:spChg chg="add del mod">
          <ac:chgData name="Vinny Davies" userId="b3c95d76-c150-4dfb-9197-7b6f01d238ad" providerId="ADAL" clId="{44B94F42-8115-467F-911C-11C6EBB5D11A}" dt="2022-01-24T11:59:50.654" v="25124" actId="478"/>
          <ac:spMkLst>
            <pc:docMk/>
            <pc:sldMk cId="3679270966" sldId="518"/>
            <ac:spMk id="22" creationId="{3BC0D4DA-549F-401C-B9A8-32FEC95B09FA}"/>
          </ac:spMkLst>
        </pc:spChg>
        <pc:spChg chg="add mod">
          <ac:chgData name="Vinny Davies" userId="b3c95d76-c150-4dfb-9197-7b6f01d238ad" providerId="ADAL" clId="{44B94F42-8115-467F-911C-11C6EBB5D11A}" dt="2022-01-24T11:59:59.005" v="25128" actId="1076"/>
          <ac:spMkLst>
            <pc:docMk/>
            <pc:sldMk cId="3679270966" sldId="518"/>
            <ac:spMk id="24" creationId="{29D4FF11-BBE5-4659-8FB8-1262FC18ABF0}"/>
          </ac:spMkLst>
        </pc:spChg>
        <pc:spChg chg="add mod">
          <ac:chgData name="Vinny Davies" userId="b3c95d76-c150-4dfb-9197-7b6f01d238ad" providerId="ADAL" clId="{44B94F42-8115-467F-911C-11C6EBB5D11A}" dt="2022-01-24T11:59:55.371" v="25127" actId="14100"/>
          <ac:spMkLst>
            <pc:docMk/>
            <pc:sldMk cId="3679270966" sldId="518"/>
            <ac:spMk id="25" creationId="{2CFF87C1-3D0C-4DE7-90BC-941A1BBEC445}"/>
          </ac:spMkLst>
        </pc:spChg>
        <pc:graphicFrameChg chg="mod modGraphic">
          <ac:chgData name="Vinny Davies" userId="b3c95d76-c150-4dfb-9197-7b6f01d238ad" providerId="ADAL" clId="{44B94F42-8115-467F-911C-11C6EBB5D11A}" dt="2022-01-24T11:59:19.877" v="25116" actId="1076"/>
          <ac:graphicFrameMkLst>
            <pc:docMk/>
            <pc:sldMk cId="3679270966" sldId="518"/>
            <ac:graphicFrameMk id="4" creationId="{2D836E6C-E7A4-4B47-A61E-3CADB3A985E6}"/>
          </ac:graphicFrameMkLst>
        </pc:graphicFrameChg>
        <pc:cxnChg chg="add del mod">
          <ac:chgData name="Vinny Davies" userId="b3c95d76-c150-4dfb-9197-7b6f01d238ad" providerId="ADAL" clId="{44B94F42-8115-467F-911C-11C6EBB5D11A}" dt="2022-01-24T11:59:51.397" v="25125" actId="478"/>
          <ac:cxnSpMkLst>
            <pc:docMk/>
            <pc:sldMk cId="3679270966" sldId="518"/>
            <ac:cxnSpMk id="23" creationId="{A708DF2D-EAC5-4FEB-85CD-48E494282EE1}"/>
          </ac:cxnSpMkLst>
        </pc:cxnChg>
        <pc:cxnChg chg="add mod">
          <ac:chgData name="Vinny Davies" userId="b3c95d76-c150-4dfb-9197-7b6f01d238ad" providerId="ADAL" clId="{44B94F42-8115-467F-911C-11C6EBB5D11A}" dt="2022-01-24T11:59:55.371" v="25127" actId="14100"/>
          <ac:cxnSpMkLst>
            <pc:docMk/>
            <pc:sldMk cId="3679270966" sldId="518"/>
            <ac:cxnSpMk id="26" creationId="{243E0957-ABCF-4176-B022-3BF7912F9238}"/>
          </ac:cxnSpMkLst>
        </pc:cxnChg>
      </pc:sldChg>
      <pc:sldChg chg="modSp add ord modAnim">
        <pc:chgData name="Vinny Davies" userId="b3c95d76-c150-4dfb-9197-7b6f01d238ad" providerId="ADAL" clId="{44B94F42-8115-467F-911C-11C6EBB5D11A}" dt="2022-01-18T17:01:20.050" v="18560" actId="113"/>
        <pc:sldMkLst>
          <pc:docMk/>
          <pc:sldMk cId="3227583304" sldId="519"/>
        </pc:sldMkLst>
        <pc:spChg chg="mod">
          <ac:chgData name="Vinny Davies" userId="b3c95d76-c150-4dfb-9197-7b6f01d238ad" providerId="ADAL" clId="{44B94F42-8115-467F-911C-11C6EBB5D11A}" dt="2022-01-18T17:01:20.050" v="18560" actId="113"/>
          <ac:spMkLst>
            <pc:docMk/>
            <pc:sldMk cId="3227583304" sldId="519"/>
            <ac:spMk id="16" creationId="{CDA8EE01-F1C4-467A-82A8-66EF0D7EC0FD}"/>
          </ac:spMkLst>
        </pc:spChg>
        <pc:spChg chg="mod">
          <ac:chgData name="Vinny Davies" userId="b3c95d76-c150-4dfb-9197-7b6f01d238ad" providerId="ADAL" clId="{44B94F42-8115-467F-911C-11C6EBB5D11A}" dt="2022-01-18T15:33:01.568" v="16202" actId="20577"/>
          <ac:spMkLst>
            <pc:docMk/>
            <pc:sldMk cId="3227583304" sldId="519"/>
            <ac:spMk id="18" creationId="{E8C5A3DC-5C8B-454A-9469-05439D348ABD}"/>
          </ac:spMkLst>
        </pc:spChg>
      </pc:sldChg>
      <pc:sldChg chg="modSp add del mod ord">
        <pc:chgData name="Vinny Davies" userId="b3c95d76-c150-4dfb-9197-7b6f01d238ad" providerId="ADAL" clId="{44B94F42-8115-467F-911C-11C6EBB5D11A}" dt="2022-01-18T15:33:08.943" v="16203" actId="47"/>
        <pc:sldMkLst>
          <pc:docMk/>
          <pc:sldMk cId="3674780884" sldId="520"/>
        </pc:sldMkLst>
        <pc:spChg chg="mod">
          <ac:chgData name="Vinny Davies" userId="b3c95d76-c150-4dfb-9197-7b6f01d238ad" providerId="ADAL" clId="{44B94F42-8115-467F-911C-11C6EBB5D11A}" dt="2022-01-18T15:15:08.363" v="15723" actId="20577"/>
          <ac:spMkLst>
            <pc:docMk/>
            <pc:sldMk cId="3674780884" sldId="520"/>
            <ac:spMk id="2" creationId="{A6C1524B-29F5-4054-9DDD-111AF23C1744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4T11:56:23.581" v="25096" actId="207"/>
        <pc:sldMkLst>
          <pc:docMk/>
          <pc:sldMk cId="183283282" sldId="521"/>
        </pc:sldMkLst>
        <pc:spChg chg="mod">
          <ac:chgData name="Vinny Davies" userId="b3c95d76-c150-4dfb-9197-7b6f01d238ad" providerId="ADAL" clId="{44B94F42-8115-467F-911C-11C6EBB5D11A}" dt="2022-01-18T17:01:00.409" v="18555" actId="113"/>
          <ac:spMkLst>
            <pc:docMk/>
            <pc:sldMk cId="183283282" sldId="521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6:19.437" v="25095" actId="207"/>
          <ac:spMkLst>
            <pc:docMk/>
            <pc:sldMk cId="183283282" sldId="521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6:03.835" v="25091" actId="207"/>
          <ac:spMkLst>
            <pc:docMk/>
            <pc:sldMk cId="183283282" sldId="521"/>
            <ac:spMk id="6" creationId="{A1BEAD10-DBFD-4FE3-AD81-506CC3B006AF}"/>
          </ac:spMkLst>
        </pc:spChg>
        <pc:spChg chg="del">
          <ac:chgData name="Vinny Davies" userId="b3c95d76-c150-4dfb-9197-7b6f01d238ad" providerId="ADAL" clId="{44B94F42-8115-467F-911C-11C6EBB5D11A}" dt="2022-01-18T15:17:58.688" v="15747" actId="478"/>
          <ac:spMkLst>
            <pc:docMk/>
            <pc:sldMk cId="183283282" sldId="521"/>
            <ac:spMk id="7" creationId="{6D5F65E9-A7A7-4DA8-AB4F-59A49D4A29DF}"/>
          </ac:spMkLst>
        </pc:spChg>
        <pc:spChg chg="add del mod">
          <ac:chgData name="Vinny Davies" userId="b3c95d76-c150-4dfb-9197-7b6f01d238ad" providerId="ADAL" clId="{44B94F42-8115-467F-911C-11C6EBB5D11A}" dt="2022-01-18T15:18:54.057" v="15757" actId="478"/>
          <ac:spMkLst>
            <pc:docMk/>
            <pc:sldMk cId="183283282" sldId="521"/>
            <ac:spMk id="9" creationId="{0B35494B-7FEE-4188-BA69-48458BBD4720}"/>
          </ac:spMkLst>
        </pc:spChg>
        <pc:spChg chg="mod">
          <ac:chgData name="Vinny Davies" userId="b3c95d76-c150-4dfb-9197-7b6f01d238ad" providerId="ADAL" clId="{44B94F42-8115-467F-911C-11C6EBB5D11A}" dt="2022-01-24T11:56:08.654" v="25093" actId="207"/>
          <ac:spMkLst>
            <pc:docMk/>
            <pc:sldMk cId="183283282" sldId="521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6:03.835" v="25091" actId="207"/>
          <ac:spMkLst>
            <pc:docMk/>
            <pc:sldMk cId="183283282" sldId="521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5:18:52.246" v="15756" actId="478"/>
          <ac:spMkLst>
            <pc:docMk/>
            <pc:sldMk cId="183283282" sldId="521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24T11:56:23.581" v="25096" actId="207"/>
          <ac:spMkLst>
            <pc:docMk/>
            <pc:sldMk cId="183283282" sldId="521"/>
            <ac:spMk id="16" creationId="{5E51EFB0-2975-4EB3-8711-6518AC579EE4}"/>
          </ac:spMkLst>
        </pc:spChg>
        <pc:spChg chg="mod">
          <ac:chgData name="Vinny Davies" userId="b3c95d76-c150-4dfb-9197-7b6f01d238ad" providerId="ADAL" clId="{44B94F42-8115-467F-911C-11C6EBB5D11A}" dt="2022-01-24T11:56:14.386" v="25094" actId="207"/>
          <ac:spMkLst>
            <pc:docMk/>
            <pc:sldMk cId="183283282" sldId="521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18:06.383" v="15750"/>
          <ac:spMkLst>
            <pc:docMk/>
            <pc:sldMk cId="183283282" sldId="521"/>
            <ac:spMk id="18" creationId="{00EEC369-D468-4E31-A7C2-1C49884EB8A9}"/>
          </ac:spMkLst>
        </pc:spChg>
        <pc:spChg chg="add mod">
          <ac:chgData name="Vinny Davies" userId="b3c95d76-c150-4dfb-9197-7b6f01d238ad" providerId="ADAL" clId="{44B94F42-8115-467F-911C-11C6EBB5D11A}" dt="2022-01-18T15:23:05.705" v="15773" actId="14100"/>
          <ac:spMkLst>
            <pc:docMk/>
            <pc:sldMk cId="183283282" sldId="521"/>
            <ac:spMk id="19" creationId="{07ADF9D2-5F71-4F10-A7DE-F1C1420EF2F3}"/>
          </ac:spMkLst>
        </pc:spChg>
        <pc:spChg chg="mod">
          <ac:chgData name="Vinny Davies" userId="b3c95d76-c150-4dfb-9197-7b6f01d238ad" providerId="ADAL" clId="{44B94F42-8115-467F-911C-11C6EBB5D11A}" dt="2022-01-24T11:56:14.386" v="25094" actId="207"/>
          <ac:spMkLst>
            <pc:docMk/>
            <pc:sldMk cId="183283282" sldId="521"/>
            <ac:spMk id="20" creationId="{A198616B-6CB0-450A-8D6B-3853B80E1F73}"/>
          </ac:spMkLst>
        </pc:spChg>
        <pc:spChg chg="add mod">
          <ac:chgData name="Vinny Davies" userId="b3c95d76-c150-4dfb-9197-7b6f01d238ad" providerId="ADAL" clId="{44B94F42-8115-467F-911C-11C6EBB5D11A}" dt="2022-01-18T15:23:33.885" v="15835" actId="20577"/>
          <ac:spMkLst>
            <pc:docMk/>
            <pc:sldMk cId="183283282" sldId="521"/>
            <ac:spMk id="22" creationId="{6D25ADC5-F02E-461E-86D1-E84DDD52AADE}"/>
          </ac:spMkLst>
        </pc:spChg>
        <pc:spChg chg="add del mod">
          <ac:chgData name="Vinny Davies" userId="b3c95d76-c150-4dfb-9197-7b6f01d238ad" providerId="ADAL" clId="{44B94F42-8115-467F-911C-11C6EBB5D11A}" dt="2022-01-18T17:00:59.441" v="18554"/>
          <ac:spMkLst>
            <pc:docMk/>
            <pc:sldMk cId="183283282" sldId="521"/>
            <ac:spMk id="26" creationId="{F78D9149-1F51-4F54-83C8-5526CF80AA09}"/>
          </ac:spMkLst>
        </pc:spChg>
        <pc:graphicFrameChg chg="modGraphic">
          <ac:chgData name="Vinny Davies" userId="b3c95d76-c150-4dfb-9197-7b6f01d238ad" providerId="ADAL" clId="{44B94F42-8115-467F-911C-11C6EBB5D11A}" dt="2022-01-18T15:17:04.549" v="15735"/>
          <ac:graphicFrameMkLst>
            <pc:docMk/>
            <pc:sldMk cId="183283282" sldId="521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23:05.705" v="15773" actId="14100"/>
          <ac:cxnSpMkLst>
            <pc:docMk/>
            <pc:sldMk cId="183283282" sldId="521"/>
            <ac:cxnSpMk id="21" creationId="{6658B028-6AB9-4805-A9E9-07938A21DAE8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4T11:56:49.199" v="25101" actId="207"/>
        <pc:sldMkLst>
          <pc:docMk/>
          <pc:sldMk cId="615370455" sldId="522"/>
        </pc:sldMkLst>
        <pc:spChg chg="mod">
          <ac:chgData name="Vinny Davies" userId="b3c95d76-c150-4dfb-9197-7b6f01d238ad" providerId="ADAL" clId="{44B94F42-8115-467F-911C-11C6EBB5D11A}" dt="2022-01-18T17:01:04.145" v="18556" actId="113"/>
          <ac:spMkLst>
            <pc:docMk/>
            <pc:sldMk cId="615370455" sldId="522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1:56:49.199" v="25101" actId="207"/>
          <ac:spMkLst>
            <pc:docMk/>
            <pc:sldMk cId="615370455" sldId="522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1:56:31.209" v="25097" actId="207"/>
          <ac:spMkLst>
            <pc:docMk/>
            <pc:sldMk cId="615370455" sldId="522"/>
            <ac:spMk id="6" creationId="{A1BEAD10-DBFD-4FE3-AD81-506CC3B006AF}"/>
          </ac:spMkLst>
        </pc:spChg>
        <pc:spChg chg="del">
          <ac:chgData name="Vinny Davies" userId="b3c95d76-c150-4dfb-9197-7b6f01d238ad" providerId="ADAL" clId="{44B94F42-8115-467F-911C-11C6EBB5D11A}" dt="2022-01-18T15:17:57.052" v="15746" actId="478"/>
          <ac:spMkLst>
            <pc:docMk/>
            <pc:sldMk cId="615370455" sldId="522"/>
            <ac:spMk id="7" creationId="{6D5F65E9-A7A7-4DA8-AB4F-59A49D4A29DF}"/>
          </ac:spMkLst>
        </pc:spChg>
        <pc:spChg chg="add del mod">
          <ac:chgData name="Vinny Davies" userId="b3c95d76-c150-4dfb-9197-7b6f01d238ad" providerId="ADAL" clId="{44B94F42-8115-467F-911C-11C6EBB5D11A}" dt="2022-01-18T15:18:57.624" v="15759" actId="478"/>
          <ac:spMkLst>
            <pc:docMk/>
            <pc:sldMk cId="615370455" sldId="522"/>
            <ac:spMk id="9" creationId="{CEEABCD5-4419-41B3-933C-57ACCE181ACA}"/>
          </ac:spMkLst>
        </pc:spChg>
        <pc:spChg chg="mod">
          <ac:chgData name="Vinny Davies" userId="b3c95d76-c150-4dfb-9197-7b6f01d238ad" providerId="ADAL" clId="{44B94F42-8115-467F-911C-11C6EBB5D11A}" dt="2022-01-24T11:56:40.349" v="25099" actId="207"/>
          <ac:spMkLst>
            <pc:docMk/>
            <pc:sldMk cId="615370455" sldId="522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1:56:31.209" v="25097" actId="207"/>
          <ac:spMkLst>
            <pc:docMk/>
            <pc:sldMk cId="615370455" sldId="522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5:18:56.164" v="15758" actId="478"/>
          <ac:spMkLst>
            <pc:docMk/>
            <pc:sldMk cId="615370455" sldId="522"/>
            <ac:spMk id="15" creationId="{73C06B21-BF52-4E9F-BA74-713E3EBA527A}"/>
          </ac:spMkLst>
        </pc:spChg>
        <pc:spChg chg="del">
          <ac:chgData name="Vinny Davies" userId="b3c95d76-c150-4dfb-9197-7b6f01d238ad" providerId="ADAL" clId="{44B94F42-8115-467F-911C-11C6EBB5D11A}" dt="2022-01-18T15:17:25.205" v="15739" actId="478"/>
          <ac:spMkLst>
            <pc:docMk/>
            <pc:sldMk cId="615370455" sldId="522"/>
            <ac:spMk id="16" creationId="{5E51EFB0-2975-4EB3-8711-6518AC579EE4}"/>
          </ac:spMkLst>
        </pc:spChg>
        <pc:spChg chg="mod">
          <ac:chgData name="Vinny Davies" userId="b3c95d76-c150-4dfb-9197-7b6f01d238ad" providerId="ADAL" clId="{44B94F42-8115-467F-911C-11C6EBB5D11A}" dt="2022-01-24T11:56:45.152" v="25100" actId="207"/>
          <ac:spMkLst>
            <pc:docMk/>
            <pc:sldMk cId="615370455" sldId="522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17:36.808" v="15741"/>
          <ac:spMkLst>
            <pc:docMk/>
            <pc:sldMk cId="615370455" sldId="522"/>
            <ac:spMk id="18" creationId="{AA37B239-F55E-4245-801C-AC4D06F4BD3C}"/>
          </ac:spMkLst>
        </pc:spChg>
        <pc:spChg chg="add mod">
          <ac:chgData name="Vinny Davies" userId="b3c95d76-c150-4dfb-9197-7b6f01d238ad" providerId="ADAL" clId="{44B94F42-8115-467F-911C-11C6EBB5D11A}" dt="2022-01-24T11:56:45.152" v="25100" actId="207"/>
          <ac:spMkLst>
            <pc:docMk/>
            <pc:sldMk cId="615370455" sldId="522"/>
            <ac:spMk id="19" creationId="{8E652734-9264-4D23-A2A1-E0311FC996E0}"/>
          </ac:spMkLst>
        </pc:spChg>
        <pc:spChg chg="mod">
          <ac:chgData name="Vinny Davies" userId="b3c95d76-c150-4dfb-9197-7b6f01d238ad" providerId="ADAL" clId="{44B94F42-8115-467F-911C-11C6EBB5D11A}" dt="2022-01-24T11:56:31.209" v="25097" actId="207"/>
          <ac:spMkLst>
            <pc:docMk/>
            <pc:sldMk cId="615370455" sldId="522"/>
            <ac:spMk id="20" creationId="{A198616B-6CB0-450A-8D6B-3853B80E1F73}"/>
          </ac:spMkLst>
        </pc:spChg>
        <pc:graphicFrameChg chg="modGraphic">
          <ac:chgData name="Vinny Davies" userId="b3c95d76-c150-4dfb-9197-7b6f01d238ad" providerId="ADAL" clId="{44B94F42-8115-467F-911C-11C6EBB5D11A}" dt="2022-01-18T15:17:30.568" v="15740"/>
          <ac:graphicFrameMkLst>
            <pc:docMk/>
            <pc:sldMk cId="615370455" sldId="522"/>
            <ac:graphicFrameMk id="4" creationId="{2D836E6C-E7A4-4B47-A61E-3CADB3A985E6}"/>
          </ac:graphicFrameMkLst>
        </pc:graphicFrameChg>
      </pc:sldChg>
      <pc:sldChg chg="addSp delSp modSp add mod ord delAnim modAnim">
        <pc:chgData name="Vinny Davies" userId="b3c95d76-c150-4dfb-9197-7b6f01d238ad" providerId="ADAL" clId="{44B94F42-8115-467F-911C-11C6EBB5D11A}" dt="2022-01-27T16:34:26.055" v="26427" actId="20577"/>
        <pc:sldMkLst>
          <pc:docMk/>
          <pc:sldMk cId="2354495190" sldId="523"/>
        </pc:sldMkLst>
        <pc:spChg chg="mod">
          <ac:chgData name="Vinny Davies" userId="b3c95d76-c150-4dfb-9197-7b6f01d238ad" providerId="ADAL" clId="{44B94F42-8115-467F-911C-11C6EBB5D11A}" dt="2022-01-18T17:01:23.193" v="18561" actId="113"/>
          <ac:spMkLst>
            <pc:docMk/>
            <pc:sldMk cId="2354495190" sldId="523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18T15:43:37.348" v="16423" actId="478"/>
          <ac:spMkLst>
            <pc:docMk/>
            <pc:sldMk cId="2354495190" sldId="523"/>
            <ac:spMk id="3" creationId="{C8D9E9E9-4D66-4A48-A464-46CD791F06CE}"/>
          </ac:spMkLst>
        </pc:spChg>
        <pc:spChg chg="mod">
          <ac:chgData name="Vinny Davies" userId="b3c95d76-c150-4dfb-9197-7b6f01d238ad" providerId="ADAL" clId="{44B94F42-8115-467F-911C-11C6EBB5D11A}" dt="2022-01-24T13:03:33.661" v="25139" actId="207"/>
          <ac:spMkLst>
            <pc:docMk/>
            <pc:sldMk cId="2354495190" sldId="523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3:18.737" v="25135" actId="207"/>
          <ac:spMkLst>
            <pc:docMk/>
            <pc:sldMk cId="2354495190" sldId="523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3:03:29.822" v="25138" actId="207"/>
          <ac:spMkLst>
            <pc:docMk/>
            <pc:sldMk cId="2354495190" sldId="523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3:18.737" v="25135" actId="207"/>
          <ac:spMkLst>
            <pc:docMk/>
            <pc:sldMk cId="2354495190" sldId="523"/>
            <ac:spMk id="11" creationId="{8607F4F4-1851-4842-AB77-83983755EA42}"/>
          </ac:spMkLst>
        </pc:spChg>
        <pc:spChg chg="mod">
          <ac:chgData name="Vinny Davies" userId="b3c95d76-c150-4dfb-9197-7b6f01d238ad" providerId="ADAL" clId="{44B94F42-8115-467F-911C-11C6EBB5D11A}" dt="2022-01-27T16:34:26.055" v="26427" actId="20577"/>
          <ac:spMkLst>
            <pc:docMk/>
            <pc:sldMk cId="2354495190" sldId="523"/>
            <ac:spMk id="15" creationId="{73C06B21-BF52-4E9F-BA74-713E3EBA527A}"/>
          </ac:spMkLst>
        </pc:spChg>
        <pc:spChg chg="add del mod">
          <ac:chgData name="Vinny Davies" userId="b3c95d76-c150-4dfb-9197-7b6f01d238ad" providerId="ADAL" clId="{44B94F42-8115-467F-911C-11C6EBB5D11A}" dt="2022-01-18T15:44:04.353" v="16510" actId="21"/>
          <ac:spMkLst>
            <pc:docMk/>
            <pc:sldMk cId="2354495190" sldId="523"/>
            <ac:spMk id="16" creationId="{2238C6DF-F7C0-4DA7-9067-16FC39E63D24}"/>
          </ac:spMkLst>
        </pc:spChg>
        <pc:spChg chg="mod">
          <ac:chgData name="Vinny Davies" userId="b3c95d76-c150-4dfb-9197-7b6f01d238ad" providerId="ADAL" clId="{44B94F42-8115-467F-911C-11C6EBB5D11A}" dt="2022-01-24T13:03:22.565" v="25136" actId="207"/>
          <ac:spMkLst>
            <pc:docMk/>
            <pc:sldMk cId="2354495190" sldId="523"/>
            <ac:spMk id="17" creationId="{A370407E-8BE0-408D-8890-3B22A8235168}"/>
          </ac:spMkLst>
        </pc:spChg>
        <pc:spChg chg="add del mod">
          <ac:chgData name="Vinny Davies" userId="b3c95d76-c150-4dfb-9197-7b6f01d238ad" providerId="ADAL" clId="{44B94F42-8115-467F-911C-11C6EBB5D11A}" dt="2022-01-18T15:44:04.353" v="16510" actId="21"/>
          <ac:spMkLst>
            <pc:docMk/>
            <pc:sldMk cId="2354495190" sldId="523"/>
            <ac:spMk id="19" creationId="{B6A2670D-91C5-4C4D-B6B1-577B2212FA7B}"/>
          </ac:spMkLst>
        </pc:spChg>
        <pc:spChg chg="mod">
          <ac:chgData name="Vinny Davies" userId="b3c95d76-c150-4dfb-9197-7b6f01d238ad" providerId="ADAL" clId="{44B94F42-8115-467F-911C-11C6EBB5D11A}" dt="2022-01-24T13:03:22.565" v="25136" actId="207"/>
          <ac:spMkLst>
            <pc:docMk/>
            <pc:sldMk cId="2354495190" sldId="523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3:25.934" v="25137" actId="207"/>
          <ac:spMkLst>
            <pc:docMk/>
            <pc:sldMk cId="2354495190" sldId="523"/>
            <ac:spMk id="21" creationId="{3B6B5272-990F-400A-85BD-7DDA7858412E}"/>
          </ac:spMkLst>
        </pc:spChg>
        <pc:spChg chg="del">
          <ac:chgData name="Vinny Davies" userId="b3c95d76-c150-4dfb-9197-7b6f01d238ad" providerId="ADAL" clId="{44B94F42-8115-467F-911C-11C6EBB5D11A}" dt="2022-01-18T15:43:34.027" v="16421" actId="478"/>
          <ac:spMkLst>
            <pc:docMk/>
            <pc:sldMk cId="2354495190" sldId="523"/>
            <ac:spMk id="28" creationId="{CE33F8E0-BEF4-4C29-B77A-D5EB2BE35F92}"/>
          </ac:spMkLst>
        </pc:spChg>
        <pc:spChg chg="del">
          <ac:chgData name="Vinny Davies" userId="b3c95d76-c150-4dfb-9197-7b6f01d238ad" providerId="ADAL" clId="{44B94F42-8115-467F-911C-11C6EBB5D11A}" dt="2022-01-18T15:43:35.570" v="16422" actId="478"/>
          <ac:spMkLst>
            <pc:docMk/>
            <pc:sldMk cId="2354495190" sldId="523"/>
            <ac:spMk id="29" creationId="{3799CCC2-F03F-41C6-9250-44BE75C43BEB}"/>
          </ac:spMkLst>
        </pc:spChg>
        <pc:cxnChg chg="add del mod">
          <ac:chgData name="Vinny Davies" userId="b3c95d76-c150-4dfb-9197-7b6f01d238ad" providerId="ADAL" clId="{44B94F42-8115-467F-911C-11C6EBB5D11A}" dt="2022-01-18T15:44:04.353" v="16510" actId="21"/>
          <ac:cxnSpMkLst>
            <pc:docMk/>
            <pc:sldMk cId="2354495190" sldId="523"/>
            <ac:cxnSpMk id="18" creationId="{E1F935C8-6276-4BDC-BBA6-994EE28E9C50}"/>
          </ac:cxnSpMkLst>
        </pc:cxnChg>
      </pc:sldChg>
      <pc:sldChg chg="addSp delSp modSp add mod modAnim">
        <pc:chgData name="Vinny Davies" userId="b3c95d76-c150-4dfb-9197-7b6f01d238ad" providerId="ADAL" clId="{44B94F42-8115-467F-911C-11C6EBB5D11A}" dt="2022-01-27T19:44:22.627" v="26965"/>
        <pc:sldMkLst>
          <pc:docMk/>
          <pc:sldMk cId="168671282" sldId="524"/>
        </pc:sldMkLst>
        <pc:spChg chg="mod">
          <ac:chgData name="Vinny Davies" userId="b3c95d76-c150-4dfb-9197-7b6f01d238ad" providerId="ADAL" clId="{44B94F42-8115-467F-911C-11C6EBB5D11A}" dt="2022-01-18T17:01:27.023" v="18562" actId="113"/>
          <ac:spMkLst>
            <pc:docMk/>
            <pc:sldMk cId="168671282" sldId="524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24T13:03:55.165" v="25141" actId="478"/>
          <ac:spMkLst>
            <pc:docMk/>
            <pc:sldMk cId="168671282" sldId="524"/>
            <ac:spMk id="3" creationId="{C8D9E9E9-4D66-4A48-A464-46CD791F06CE}"/>
          </ac:spMkLst>
        </pc:spChg>
        <pc:spChg chg="mod">
          <ac:chgData name="Vinny Davies" userId="b3c95d76-c150-4dfb-9197-7b6f01d238ad" providerId="ADAL" clId="{44B94F42-8115-467F-911C-11C6EBB5D11A}" dt="2022-01-24T13:04:18.550" v="25148" actId="207"/>
          <ac:spMkLst>
            <pc:docMk/>
            <pc:sldMk cId="168671282" sldId="524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4:00.883" v="25143" actId="207"/>
          <ac:spMkLst>
            <pc:docMk/>
            <pc:sldMk cId="168671282" sldId="524"/>
            <ac:spMk id="6" creationId="{A1BEAD10-DBFD-4FE3-AD81-506CC3B006AF}"/>
          </ac:spMkLst>
        </pc:spChg>
        <pc:spChg chg="add del mod">
          <ac:chgData name="Vinny Davies" userId="b3c95d76-c150-4dfb-9197-7b6f01d238ad" providerId="ADAL" clId="{44B94F42-8115-467F-911C-11C6EBB5D11A}" dt="2022-01-18T15:38:58.370" v="16379" actId="478"/>
          <ac:spMkLst>
            <pc:docMk/>
            <pc:sldMk cId="168671282" sldId="524"/>
            <ac:spMk id="8" creationId="{514D950A-FEF5-47C9-B4FD-E8C2BFBBB2F5}"/>
          </ac:spMkLst>
        </pc:spChg>
        <pc:spChg chg="mod">
          <ac:chgData name="Vinny Davies" userId="b3c95d76-c150-4dfb-9197-7b6f01d238ad" providerId="ADAL" clId="{44B94F42-8115-467F-911C-11C6EBB5D11A}" dt="2022-01-24T13:04:14.053" v="25147" actId="207"/>
          <ac:spMkLst>
            <pc:docMk/>
            <pc:sldMk cId="168671282" sldId="524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4:00.883" v="25143" actId="207"/>
          <ac:spMkLst>
            <pc:docMk/>
            <pc:sldMk cId="168671282" sldId="524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5:38:56.729" v="16378" actId="478"/>
          <ac:spMkLst>
            <pc:docMk/>
            <pc:sldMk cId="168671282" sldId="524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18T15:38:45.815" v="16377"/>
          <ac:spMkLst>
            <pc:docMk/>
            <pc:sldMk cId="168671282" sldId="524"/>
            <ac:spMk id="16" creationId="{4F6D6140-F77A-472C-A71C-2BC2E073E94F}"/>
          </ac:spMkLst>
        </pc:spChg>
        <pc:spChg chg="mod">
          <ac:chgData name="Vinny Davies" userId="b3c95d76-c150-4dfb-9197-7b6f01d238ad" providerId="ADAL" clId="{44B94F42-8115-467F-911C-11C6EBB5D11A}" dt="2022-01-24T13:04:09.422" v="25146" actId="207"/>
          <ac:spMkLst>
            <pc:docMk/>
            <pc:sldMk cId="168671282" sldId="524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44:16.445" v="16513" actId="14100"/>
          <ac:spMkLst>
            <pc:docMk/>
            <pc:sldMk cId="168671282" sldId="524"/>
            <ac:spMk id="18" creationId="{B765187F-E0EE-41A6-8FA6-8B3210B1FD9D}"/>
          </ac:spMkLst>
        </pc:spChg>
        <pc:spChg chg="mod">
          <ac:chgData name="Vinny Davies" userId="b3c95d76-c150-4dfb-9197-7b6f01d238ad" providerId="ADAL" clId="{44B94F42-8115-467F-911C-11C6EBB5D11A}" dt="2022-01-24T13:04:44.587" v="25153" actId="207"/>
          <ac:spMkLst>
            <pc:docMk/>
            <pc:sldMk cId="168671282" sldId="524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4:09.422" v="25146" actId="207"/>
          <ac:spMkLst>
            <pc:docMk/>
            <pc:sldMk cId="168671282" sldId="524"/>
            <ac:spMk id="21" creationId="{3B6B5272-990F-400A-85BD-7DDA7858412E}"/>
          </ac:spMkLst>
        </pc:spChg>
        <pc:spChg chg="add mod">
          <ac:chgData name="Vinny Davies" userId="b3c95d76-c150-4dfb-9197-7b6f01d238ad" providerId="ADAL" clId="{44B94F42-8115-467F-911C-11C6EBB5D11A}" dt="2022-01-18T15:44:53.896" v="16622" actId="14100"/>
          <ac:spMkLst>
            <pc:docMk/>
            <pc:sldMk cId="168671282" sldId="524"/>
            <ac:spMk id="22" creationId="{EBCF2205-54A6-420F-8FF8-FDCCC4ADE0C1}"/>
          </ac:spMkLst>
        </pc:spChg>
        <pc:spChg chg="del">
          <ac:chgData name="Vinny Davies" userId="b3c95d76-c150-4dfb-9197-7b6f01d238ad" providerId="ADAL" clId="{44B94F42-8115-467F-911C-11C6EBB5D11A}" dt="2022-01-24T13:03:56.493" v="25142" actId="478"/>
          <ac:spMkLst>
            <pc:docMk/>
            <pc:sldMk cId="168671282" sldId="524"/>
            <ac:spMk id="28" creationId="{CE33F8E0-BEF4-4C29-B77A-D5EB2BE35F92}"/>
          </ac:spMkLst>
        </pc:spChg>
        <pc:spChg chg="del">
          <ac:chgData name="Vinny Davies" userId="b3c95d76-c150-4dfb-9197-7b6f01d238ad" providerId="ADAL" clId="{44B94F42-8115-467F-911C-11C6EBB5D11A}" dt="2022-01-24T13:03:53.869" v="25140" actId="478"/>
          <ac:spMkLst>
            <pc:docMk/>
            <pc:sldMk cId="168671282" sldId="524"/>
            <ac:spMk id="29" creationId="{3799CCC2-F03F-41C6-9250-44BE75C43BEB}"/>
          </ac:spMkLst>
        </pc:spChg>
        <pc:graphicFrameChg chg="modGraphic">
          <ac:chgData name="Vinny Davies" userId="b3c95d76-c150-4dfb-9197-7b6f01d238ad" providerId="ADAL" clId="{44B94F42-8115-467F-911C-11C6EBB5D11A}" dt="2022-01-18T15:38:30.849" v="16376"/>
          <ac:graphicFrameMkLst>
            <pc:docMk/>
            <pc:sldMk cId="168671282" sldId="524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44:24.306" v="16516" actId="14100"/>
          <ac:cxnSpMkLst>
            <pc:docMk/>
            <pc:sldMk cId="168671282" sldId="524"/>
            <ac:cxnSpMk id="19" creationId="{5496566D-2732-47D4-B559-2FEC389163B6}"/>
          </ac:cxnSpMkLst>
        </pc:cxnChg>
      </pc:sldChg>
      <pc:sldChg chg="addSp delSp modSp add mod modAnim">
        <pc:chgData name="Vinny Davies" userId="b3c95d76-c150-4dfb-9197-7b6f01d238ad" providerId="ADAL" clId="{44B94F42-8115-467F-911C-11C6EBB5D11A}" dt="2022-01-27T19:44:29.338" v="26970"/>
        <pc:sldMkLst>
          <pc:docMk/>
          <pc:sldMk cId="276710440" sldId="525"/>
        </pc:sldMkLst>
        <pc:spChg chg="mod">
          <ac:chgData name="Vinny Davies" userId="b3c95d76-c150-4dfb-9197-7b6f01d238ad" providerId="ADAL" clId="{44B94F42-8115-467F-911C-11C6EBB5D11A}" dt="2022-01-18T17:01:29.822" v="18563" actId="113"/>
          <ac:spMkLst>
            <pc:docMk/>
            <pc:sldMk cId="276710440" sldId="525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24T13:04:26.684" v="25150" actId="478"/>
          <ac:spMkLst>
            <pc:docMk/>
            <pc:sldMk cId="276710440" sldId="525"/>
            <ac:spMk id="3" creationId="{C8D9E9E9-4D66-4A48-A464-46CD791F06CE}"/>
          </ac:spMkLst>
        </pc:spChg>
        <pc:spChg chg="mod">
          <ac:chgData name="Vinny Davies" userId="b3c95d76-c150-4dfb-9197-7b6f01d238ad" providerId="ADAL" clId="{44B94F42-8115-467F-911C-11C6EBB5D11A}" dt="2022-01-24T13:05:04.158" v="25156" actId="207"/>
          <ac:spMkLst>
            <pc:docMk/>
            <pc:sldMk cId="276710440" sldId="525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4:33.703" v="25152" actId="207"/>
          <ac:spMkLst>
            <pc:docMk/>
            <pc:sldMk cId="276710440" sldId="525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3:05:09.245" v="25157" actId="207"/>
          <ac:spMkLst>
            <pc:docMk/>
            <pc:sldMk cId="276710440" sldId="525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4:33.703" v="25152" actId="207"/>
          <ac:spMkLst>
            <pc:docMk/>
            <pc:sldMk cId="276710440" sldId="525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18T15:39:21.914" v="16385" actId="1076"/>
          <ac:spMkLst>
            <pc:docMk/>
            <pc:sldMk cId="276710440" sldId="525"/>
            <ac:spMk id="15" creationId="{0540C511-C46C-4894-9A0F-7BD94D751A80}"/>
          </ac:spMkLst>
        </pc:spChg>
        <pc:spChg chg="mod">
          <ac:chgData name="Vinny Davies" userId="b3c95d76-c150-4dfb-9197-7b6f01d238ad" providerId="ADAL" clId="{44B94F42-8115-467F-911C-11C6EBB5D11A}" dt="2022-01-24T13:04:59.482" v="25155" actId="207"/>
          <ac:spMkLst>
            <pc:docMk/>
            <pc:sldMk cId="276710440" sldId="525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45:12.072" v="16625" actId="14100"/>
          <ac:spMkLst>
            <pc:docMk/>
            <pc:sldMk cId="276710440" sldId="525"/>
            <ac:spMk id="18" creationId="{3765CCDC-4CBE-4CBF-92F0-48287AC50D50}"/>
          </ac:spMkLst>
        </pc:spChg>
        <pc:spChg chg="mod">
          <ac:chgData name="Vinny Davies" userId="b3c95d76-c150-4dfb-9197-7b6f01d238ad" providerId="ADAL" clId="{44B94F42-8115-467F-911C-11C6EBB5D11A}" dt="2022-01-24T13:04:51.968" v="25154" actId="207"/>
          <ac:spMkLst>
            <pc:docMk/>
            <pc:sldMk cId="276710440" sldId="525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4:59.482" v="25155" actId="207"/>
          <ac:spMkLst>
            <pc:docMk/>
            <pc:sldMk cId="276710440" sldId="525"/>
            <ac:spMk id="21" creationId="{3B6B5272-990F-400A-85BD-7DDA7858412E}"/>
          </ac:spMkLst>
        </pc:spChg>
        <pc:spChg chg="add mod">
          <ac:chgData name="Vinny Davies" userId="b3c95d76-c150-4dfb-9197-7b6f01d238ad" providerId="ADAL" clId="{44B94F42-8115-467F-911C-11C6EBB5D11A}" dt="2022-01-18T15:45:32.308" v="16683" actId="5793"/>
          <ac:spMkLst>
            <pc:docMk/>
            <pc:sldMk cId="276710440" sldId="525"/>
            <ac:spMk id="22" creationId="{426305FB-FD34-42D0-9950-598A9E4FDC81}"/>
          </ac:spMkLst>
        </pc:spChg>
        <pc:spChg chg="del">
          <ac:chgData name="Vinny Davies" userId="b3c95d76-c150-4dfb-9197-7b6f01d238ad" providerId="ADAL" clId="{44B94F42-8115-467F-911C-11C6EBB5D11A}" dt="2022-01-24T13:04:28.428" v="25151" actId="478"/>
          <ac:spMkLst>
            <pc:docMk/>
            <pc:sldMk cId="276710440" sldId="525"/>
            <ac:spMk id="28" creationId="{CE33F8E0-BEF4-4C29-B77A-D5EB2BE35F92}"/>
          </ac:spMkLst>
        </pc:spChg>
        <pc:spChg chg="del">
          <ac:chgData name="Vinny Davies" userId="b3c95d76-c150-4dfb-9197-7b6f01d238ad" providerId="ADAL" clId="{44B94F42-8115-467F-911C-11C6EBB5D11A}" dt="2022-01-24T13:04:25.452" v="25149" actId="478"/>
          <ac:spMkLst>
            <pc:docMk/>
            <pc:sldMk cId="276710440" sldId="525"/>
            <ac:spMk id="29" creationId="{3799CCC2-F03F-41C6-9250-44BE75C43BEB}"/>
          </ac:spMkLst>
        </pc:spChg>
        <pc:graphicFrameChg chg="modGraphic">
          <ac:chgData name="Vinny Davies" userId="b3c95d76-c150-4dfb-9197-7b6f01d238ad" providerId="ADAL" clId="{44B94F42-8115-467F-911C-11C6EBB5D11A}" dt="2022-01-18T15:39:14.489" v="16383"/>
          <ac:graphicFrameMkLst>
            <pc:docMk/>
            <pc:sldMk cId="276710440" sldId="525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45:14.861" v="16626" actId="14100"/>
          <ac:cxnSpMkLst>
            <pc:docMk/>
            <pc:sldMk cId="276710440" sldId="525"/>
            <ac:cxnSpMk id="19" creationId="{92F0E54B-738E-4931-9B9D-65F3DA33E690}"/>
          </ac:cxnSpMkLst>
        </pc:cxnChg>
      </pc:sldChg>
      <pc:sldChg chg="add del">
        <pc:chgData name="Vinny Davies" userId="b3c95d76-c150-4dfb-9197-7b6f01d238ad" providerId="ADAL" clId="{44B94F42-8115-467F-911C-11C6EBB5D11A}" dt="2022-01-18T15:39:05.571" v="16381" actId="2890"/>
        <pc:sldMkLst>
          <pc:docMk/>
          <pc:sldMk cId="2671801078" sldId="525"/>
        </pc:sldMkLst>
      </pc:sldChg>
      <pc:sldChg chg="addSp delSp modSp add mod modAnim">
        <pc:chgData name="Vinny Davies" userId="b3c95d76-c150-4dfb-9197-7b6f01d238ad" providerId="ADAL" clId="{44B94F42-8115-467F-911C-11C6EBB5D11A}" dt="2022-01-27T19:44:35.378" v="26975"/>
        <pc:sldMkLst>
          <pc:docMk/>
          <pc:sldMk cId="92605332" sldId="526"/>
        </pc:sldMkLst>
        <pc:spChg chg="mod">
          <ac:chgData name="Vinny Davies" userId="b3c95d76-c150-4dfb-9197-7b6f01d238ad" providerId="ADAL" clId="{44B94F42-8115-467F-911C-11C6EBB5D11A}" dt="2022-01-18T17:01:32.884" v="18564" actId="113"/>
          <ac:spMkLst>
            <pc:docMk/>
            <pc:sldMk cId="92605332" sldId="526"/>
            <ac:spMk id="2" creationId="{A6C1524B-29F5-4054-9DDD-111AF23C1744}"/>
          </ac:spMkLst>
        </pc:spChg>
        <pc:spChg chg="del">
          <ac:chgData name="Vinny Davies" userId="b3c95d76-c150-4dfb-9197-7b6f01d238ad" providerId="ADAL" clId="{44B94F42-8115-467F-911C-11C6EBB5D11A}" dt="2022-01-24T13:05:27.772" v="25160" actId="478"/>
          <ac:spMkLst>
            <pc:docMk/>
            <pc:sldMk cId="92605332" sldId="526"/>
            <ac:spMk id="3" creationId="{C8D9E9E9-4D66-4A48-A464-46CD791F06CE}"/>
          </ac:spMkLst>
        </pc:spChg>
        <pc:spChg chg="mod">
          <ac:chgData name="Vinny Davies" userId="b3c95d76-c150-4dfb-9197-7b6f01d238ad" providerId="ADAL" clId="{44B94F42-8115-467F-911C-11C6EBB5D11A}" dt="2022-01-24T13:05:54.510" v="25166" actId="207"/>
          <ac:spMkLst>
            <pc:docMk/>
            <pc:sldMk cId="92605332" sldId="526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5:41.318" v="25162" actId="207"/>
          <ac:spMkLst>
            <pc:docMk/>
            <pc:sldMk cId="92605332" sldId="526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3:05:49.901" v="25165" actId="207"/>
          <ac:spMkLst>
            <pc:docMk/>
            <pc:sldMk cId="92605332" sldId="526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5:41.318" v="25162" actId="207"/>
          <ac:spMkLst>
            <pc:docMk/>
            <pc:sldMk cId="92605332" sldId="526"/>
            <ac:spMk id="11" creationId="{8607F4F4-1851-4842-AB77-83983755EA42}"/>
          </ac:spMkLst>
        </pc:spChg>
        <pc:spChg chg="mod">
          <ac:chgData name="Vinny Davies" userId="b3c95d76-c150-4dfb-9197-7b6f01d238ad" providerId="ADAL" clId="{44B94F42-8115-467F-911C-11C6EBB5D11A}" dt="2022-01-24T13:05:35.854" v="25161" actId="207"/>
          <ac:spMkLst>
            <pc:docMk/>
            <pc:sldMk cId="92605332" sldId="526"/>
            <ac:spMk id="17" creationId="{A370407E-8BE0-408D-8890-3B22A8235168}"/>
          </ac:spMkLst>
        </pc:spChg>
        <pc:spChg chg="add mod">
          <ac:chgData name="Vinny Davies" userId="b3c95d76-c150-4dfb-9197-7b6f01d238ad" providerId="ADAL" clId="{44B94F42-8115-467F-911C-11C6EBB5D11A}" dt="2022-01-18T15:45:52.475" v="16687" actId="14100"/>
          <ac:spMkLst>
            <pc:docMk/>
            <pc:sldMk cId="92605332" sldId="526"/>
            <ac:spMk id="18" creationId="{B89EEB59-F088-479C-B5EB-7929FD6A809B}"/>
          </ac:spMkLst>
        </pc:spChg>
        <pc:spChg chg="mod">
          <ac:chgData name="Vinny Davies" userId="b3c95d76-c150-4dfb-9197-7b6f01d238ad" providerId="ADAL" clId="{44B94F42-8115-467F-911C-11C6EBB5D11A}" dt="2022-01-24T13:05:41.318" v="25162" actId="207"/>
          <ac:spMkLst>
            <pc:docMk/>
            <pc:sldMk cId="92605332" sldId="526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5:35.854" v="25161" actId="207"/>
          <ac:spMkLst>
            <pc:docMk/>
            <pc:sldMk cId="92605332" sldId="526"/>
            <ac:spMk id="21" creationId="{3B6B5272-990F-400A-85BD-7DDA7858412E}"/>
          </ac:spMkLst>
        </pc:spChg>
        <pc:spChg chg="add mod">
          <ac:chgData name="Vinny Davies" userId="b3c95d76-c150-4dfb-9197-7b6f01d238ad" providerId="ADAL" clId="{44B94F42-8115-467F-911C-11C6EBB5D11A}" dt="2022-01-18T15:46:15.375" v="16756" actId="14100"/>
          <ac:spMkLst>
            <pc:docMk/>
            <pc:sldMk cId="92605332" sldId="526"/>
            <ac:spMk id="22" creationId="{8A070C06-7C74-4D8E-83B8-B4748E809FE3}"/>
          </ac:spMkLst>
        </pc:spChg>
        <pc:spChg chg="del">
          <ac:chgData name="Vinny Davies" userId="b3c95d76-c150-4dfb-9197-7b6f01d238ad" providerId="ADAL" clId="{44B94F42-8115-467F-911C-11C6EBB5D11A}" dt="2022-01-24T13:05:24.537" v="25159" actId="478"/>
          <ac:spMkLst>
            <pc:docMk/>
            <pc:sldMk cId="92605332" sldId="526"/>
            <ac:spMk id="28" creationId="{CE33F8E0-BEF4-4C29-B77A-D5EB2BE35F92}"/>
          </ac:spMkLst>
        </pc:spChg>
        <pc:spChg chg="del">
          <ac:chgData name="Vinny Davies" userId="b3c95d76-c150-4dfb-9197-7b6f01d238ad" providerId="ADAL" clId="{44B94F42-8115-467F-911C-11C6EBB5D11A}" dt="2022-01-24T13:05:21.653" v="25158" actId="478"/>
          <ac:spMkLst>
            <pc:docMk/>
            <pc:sldMk cId="92605332" sldId="526"/>
            <ac:spMk id="29" creationId="{3799CCC2-F03F-41C6-9250-44BE75C43BEB}"/>
          </ac:spMkLst>
        </pc:spChg>
        <pc:graphicFrameChg chg="modGraphic">
          <ac:chgData name="Vinny Davies" userId="b3c95d76-c150-4dfb-9197-7b6f01d238ad" providerId="ADAL" clId="{44B94F42-8115-467F-911C-11C6EBB5D11A}" dt="2022-01-18T15:39:33.164" v="16387"/>
          <ac:graphicFrameMkLst>
            <pc:docMk/>
            <pc:sldMk cId="92605332" sldId="526"/>
            <ac:graphicFrameMk id="4" creationId="{2D836E6C-E7A4-4B47-A61E-3CADB3A985E6}"/>
          </ac:graphicFrameMkLst>
        </pc:graphicFrameChg>
        <pc:cxnChg chg="add mod">
          <ac:chgData name="Vinny Davies" userId="b3c95d76-c150-4dfb-9197-7b6f01d238ad" providerId="ADAL" clId="{44B94F42-8115-467F-911C-11C6EBB5D11A}" dt="2022-01-18T15:45:56.223" v="16689" actId="14100"/>
          <ac:cxnSpMkLst>
            <pc:docMk/>
            <pc:sldMk cId="92605332" sldId="526"/>
            <ac:cxnSpMk id="19" creationId="{96C1623E-CAB2-466F-B916-C2B9A9E571E6}"/>
          </ac:cxnSpMkLst>
        </pc:cxnChg>
      </pc:sldChg>
      <pc:sldChg chg="modSp add mod ord">
        <pc:chgData name="Vinny Davies" userId="b3c95d76-c150-4dfb-9197-7b6f01d238ad" providerId="ADAL" clId="{44B94F42-8115-467F-911C-11C6EBB5D11A}" dt="2022-01-18T17:01:36.349" v="18565" actId="113"/>
        <pc:sldMkLst>
          <pc:docMk/>
          <pc:sldMk cId="3308259934" sldId="527"/>
        </pc:sldMkLst>
        <pc:spChg chg="mod">
          <ac:chgData name="Vinny Davies" userId="b3c95d76-c150-4dfb-9197-7b6f01d238ad" providerId="ADAL" clId="{44B94F42-8115-467F-911C-11C6EBB5D11A}" dt="2022-01-18T17:01:36.349" v="18565" actId="113"/>
          <ac:spMkLst>
            <pc:docMk/>
            <pc:sldMk cId="3308259934" sldId="527"/>
            <ac:spMk id="16" creationId="{CDA8EE01-F1C4-467A-82A8-66EF0D7EC0FD}"/>
          </ac:spMkLst>
        </pc:spChg>
        <pc:spChg chg="mod">
          <ac:chgData name="Vinny Davies" userId="b3c95d76-c150-4dfb-9197-7b6f01d238ad" providerId="ADAL" clId="{44B94F42-8115-467F-911C-11C6EBB5D11A}" dt="2022-01-18T16:14:01.011" v="16846" actId="20577"/>
          <ac:spMkLst>
            <pc:docMk/>
            <pc:sldMk cId="3308259934" sldId="527"/>
            <ac:spMk id="18" creationId="{E8C5A3DC-5C8B-454A-9469-05439D348ABD}"/>
          </ac:spMkLst>
        </pc:spChg>
      </pc:sldChg>
      <pc:sldChg chg="delSp modSp add mod">
        <pc:chgData name="Vinny Davies" userId="b3c95d76-c150-4dfb-9197-7b6f01d238ad" providerId="ADAL" clId="{44B94F42-8115-467F-911C-11C6EBB5D11A}" dt="2022-01-18T17:01:43.219" v="18567" actId="113"/>
        <pc:sldMkLst>
          <pc:docMk/>
          <pc:sldMk cId="1665876126" sldId="528"/>
        </pc:sldMkLst>
        <pc:spChg chg="mod">
          <ac:chgData name="Vinny Davies" userId="b3c95d76-c150-4dfb-9197-7b6f01d238ad" providerId="ADAL" clId="{44B94F42-8115-467F-911C-11C6EBB5D11A}" dt="2022-01-18T17:01:43.219" v="18567" actId="113"/>
          <ac:spMkLst>
            <pc:docMk/>
            <pc:sldMk cId="1665876126" sldId="528"/>
            <ac:spMk id="2" creationId="{8B62BE02-7E06-4D6B-B8D2-AA48EB6D4C09}"/>
          </ac:spMkLst>
        </pc:spChg>
        <pc:spChg chg="mod">
          <ac:chgData name="Vinny Davies" userId="b3c95d76-c150-4dfb-9197-7b6f01d238ad" providerId="ADAL" clId="{44B94F42-8115-467F-911C-11C6EBB5D11A}" dt="2022-01-18T16:30:25.100" v="17586" actId="20577"/>
          <ac:spMkLst>
            <pc:docMk/>
            <pc:sldMk cId="1665876126" sldId="528"/>
            <ac:spMk id="3" creationId="{AE9F27AC-9A8E-4299-9952-E30F08B321DF}"/>
          </ac:spMkLst>
        </pc:spChg>
        <pc:picChg chg="del mod">
          <ac:chgData name="Vinny Davies" userId="b3c95d76-c150-4dfb-9197-7b6f01d238ad" providerId="ADAL" clId="{44B94F42-8115-467F-911C-11C6EBB5D11A}" dt="2022-01-18T16:20:14.539" v="16978" actId="478"/>
          <ac:picMkLst>
            <pc:docMk/>
            <pc:sldMk cId="1665876126" sldId="528"/>
            <ac:picMk id="5" creationId="{AD92A581-46AF-4F97-8C19-AA4F685211A9}"/>
          </ac:picMkLst>
        </pc:picChg>
      </pc:sldChg>
      <pc:sldChg chg="modSp add mod">
        <pc:chgData name="Vinny Davies" userId="b3c95d76-c150-4dfb-9197-7b6f01d238ad" providerId="ADAL" clId="{44B94F42-8115-467F-911C-11C6EBB5D11A}" dt="2022-01-18T17:01:45.774" v="18568" actId="113"/>
        <pc:sldMkLst>
          <pc:docMk/>
          <pc:sldMk cId="473900671" sldId="529"/>
        </pc:sldMkLst>
        <pc:spChg chg="mod">
          <ac:chgData name="Vinny Davies" userId="b3c95d76-c150-4dfb-9197-7b6f01d238ad" providerId="ADAL" clId="{44B94F42-8115-467F-911C-11C6EBB5D11A}" dt="2022-01-18T17:01:45.774" v="18568" actId="113"/>
          <ac:spMkLst>
            <pc:docMk/>
            <pc:sldMk cId="473900671" sldId="529"/>
            <ac:spMk id="2" creationId="{8B62BE02-7E06-4D6B-B8D2-AA48EB6D4C09}"/>
          </ac:spMkLst>
        </pc:spChg>
        <pc:spChg chg="mod">
          <ac:chgData name="Vinny Davies" userId="b3c95d76-c150-4dfb-9197-7b6f01d238ad" providerId="ADAL" clId="{44B94F42-8115-467F-911C-11C6EBB5D11A}" dt="2022-01-18T16:44:14.179" v="17950" actId="20577"/>
          <ac:spMkLst>
            <pc:docMk/>
            <pc:sldMk cId="473900671" sldId="529"/>
            <ac:spMk id="3" creationId="{AE9F27AC-9A8E-4299-9952-E30F08B321DF}"/>
          </ac:spMkLst>
        </pc:spChg>
      </pc:sldChg>
      <pc:sldChg chg="modSp add mod ord">
        <pc:chgData name="Vinny Davies" userId="b3c95d76-c150-4dfb-9197-7b6f01d238ad" providerId="ADAL" clId="{44B94F42-8115-467F-911C-11C6EBB5D11A}" dt="2022-01-24T13:06:29.380" v="25170" actId="207"/>
        <pc:sldMkLst>
          <pc:docMk/>
          <pc:sldMk cId="2960369554" sldId="530"/>
        </pc:sldMkLst>
        <pc:spChg chg="mod">
          <ac:chgData name="Vinny Davies" userId="b3c95d76-c150-4dfb-9197-7b6f01d238ad" providerId="ADAL" clId="{44B94F42-8115-467F-911C-11C6EBB5D11A}" dt="2022-01-18T17:01:48.715" v="18569" actId="113"/>
          <ac:spMkLst>
            <pc:docMk/>
            <pc:sldMk cId="2960369554" sldId="530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3:06:25.062" v="25169" actId="207"/>
          <ac:spMkLst>
            <pc:docMk/>
            <pc:sldMk cId="2960369554" sldId="530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6:19.677" v="25168" actId="207"/>
          <ac:spMkLst>
            <pc:docMk/>
            <pc:sldMk cId="2960369554" sldId="530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3:06:29.380" v="25170" actId="207"/>
          <ac:spMkLst>
            <pc:docMk/>
            <pc:sldMk cId="2960369554" sldId="530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6:19.677" v="25168" actId="207"/>
          <ac:spMkLst>
            <pc:docMk/>
            <pc:sldMk cId="2960369554" sldId="530"/>
            <ac:spMk id="11" creationId="{8607F4F4-1851-4842-AB77-83983755EA42}"/>
          </ac:spMkLst>
        </pc:spChg>
        <pc:spChg chg="mod">
          <ac:chgData name="Vinny Davies" userId="b3c95d76-c150-4dfb-9197-7b6f01d238ad" providerId="ADAL" clId="{44B94F42-8115-467F-911C-11C6EBB5D11A}" dt="2022-01-18T16:49:57.410" v="18109" actId="20577"/>
          <ac:spMkLst>
            <pc:docMk/>
            <pc:sldMk cId="2960369554" sldId="530"/>
            <ac:spMk id="15" creationId="{73C06B21-BF52-4E9F-BA74-713E3EBA527A}"/>
          </ac:spMkLst>
        </pc:spChg>
        <pc:spChg chg="mod">
          <ac:chgData name="Vinny Davies" userId="b3c95d76-c150-4dfb-9197-7b6f01d238ad" providerId="ADAL" clId="{44B94F42-8115-467F-911C-11C6EBB5D11A}" dt="2022-01-24T13:06:13.928" v="25167" actId="207"/>
          <ac:spMkLst>
            <pc:docMk/>
            <pc:sldMk cId="2960369554" sldId="530"/>
            <ac:spMk id="17" creationId="{A370407E-8BE0-408D-8890-3B22A8235168}"/>
          </ac:spMkLst>
        </pc:spChg>
        <pc:spChg chg="mod">
          <ac:chgData name="Vinny Davies" userId="b3c95d76-c150-4dfb-9197-7b6f01d238ad" providerId="ADAL" clId="{44B94F42-8115-467F-911C-11C6EBB5D11A}" dt="2022-01-24T13:06:13.928" v="25167" actId="207"/>
          <ac:spMkLst>
            <pc:docMk/>
            <pc:sldMk cId="2960369554" sldId="530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6:13.928" v="25167" actId="207"/>
          <ac:spMkLst>
            <pc:docMk/>
            <pc:sldMk cId="2960369554" sldId="530"/>
            <ac:spMk id="21" creationId="{3B6B5272-990F-400A-85BD-7DDA7858412E}"/>
          </ac:spMkLst>
        </pc:spChg>
      </pc:sldChg>
      <pc:sldChg chg="addSp delSp modSp add mod modAnim">
        <pc:chgData name="Vinny Davies" userId="b3c95d76-c150-4dfb-9197-7b6f01d238ad" providerId="ADAL" clId="{44B94F42-8115-467F-911C-11C6EBB5D11A}" dt="2022-01-24T13:07:12.781" v="25174" actId="207"/>
        <pc:sldMkLst>
          <pc:docMk/>
          <pc:sldMk cId="2308275259" sldId="531"/>
        </pc:sldMkLst>
        <pc:spChg chg="mod">
          <ac:chgData name="Vinny Davies" userId="b3c95d76-c150-4dfb-9197-7b6f01d238ad" providerId="ADAL" clId="{44B94F42-8115-467F-911C-11C6EBB5D11A}" dt="2022-01-18T17:01:51.490" v="18570" actId="113"/>
          <ac:spMkLst>
            <pc:docMk/>
            <pc:sldMk cId="2308275259" sldId="531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3:07:08.810" v="25173" actId="207"/>
          <ac:spMkLst>
            <pc:docMk/>
            <pc:sldMk cId="2308275259" sldId="531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7:03.122" v="25171" actId="207"/>
          <ac:spMkLst>
            <pc:docMk/>
            <pc:sldMk cId="2308275259" sldId="531"/>
            <ac:spMk id="6" creationId="{A1BEAD10-DBFD-4FE3-AD81-506CC3B006AF}"/>
          </ac:spMkLst>
        </pc:spChg>
        <pc:spChg chg="mod">
          <ac:chgData name="Vinny Davies" userId="b3c95d76-c150-4dfb-9197-7b6f01d238ad" providerId="ADAL" clId="{44B94F42-8115-467F-911C-11C6EBB5D11A}" dt="2022-01-24T13:07:12.781" v="25174" actId="207"/>
          <ac:spMkLst>
            <pc:docMk/>
            <pc:sldMk cId="2308275259" sldId="531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7:03.122" v="25171" actId="207"/>
          <ac:spMkLst>
            <pc:docMk/>
            <pc:sldMk cId="2308275259" sldId="531"/>
            <ac:spMk id="11" creationId="{8607F4F4-1851-4842-AB77-83983755EA42}"/>
          </ac:spMkLst>
        </pc:spChg>
        <pc:spChg chg="add mod">
          <ac:chgData name="Vinny Davies" userId="b3c95d76-c150-4dfb-9197-7b6f01d238ad" providerId="ADAL" clId="{44B94F42-8115-467F-911C-11C6EBB5D11A}" dt="2022-01-18T16:50:54.303" v="18237"/>
          <ac:spMkLst>
            <pc:docMk/>
            <pc:sldMk cId="2308275259" sldId="531"/>
            <ac:spMk id="12" creationId="{1F5A795F-4DC0-4178-B32C-2276ED9AA2DA}"/>
          </ac:spMkLst>
        </pc:spChg>
        <pc:spChg chg="add mod">
          <ac:chgData name="Vinny Davies" userId="b3c95d76-c150-4dfb-9197-7b6f01d238ad" providerId="ADAL" clId="{44B94F42-8115-467F-911C-11C6EBB5D11A}" dt="2022-01-18T16:51:17.608" v="18241" actId="1076"/>
          <ac:spMkLst>
            <pc:docMk/>
            <pc:sldMk cId="2308275259" sldId="531"/>
            <ac:spMk id="13" creationId="{33F5BB07-F5FB-4318-AD4E-8D0AD2DE1BF6}"/>
          </ac:spMkLst>
        </pc:spChg>
        <pc:spChg chg="add mod">
          <ac:chgData name="Vinny Davies" userId="b3c95d76-c150-4dfb-9197-7b6f01d238ad" providerId="ADAL" clId="{44B94F42-8115-467F-911C-11C6EBB5D11A}" dt="2022-01-18T16:51:33.590" v="18244" actId="1076"/>
          <ac:spMkLst>
            <pc:docMk/>
            <pc:sldMk cId="2308275259" sldId="531"/>
            <ac:spMk id="14" creationId="{E4358036-DF53-427E-A316-828C49176F1D}"/>
          </ac:spMkLst>
        </pc:spChg>
        <pc:spChg chg="mod">
          <ac:chgData name="Vinny Davies" userId="b3c95d76-c150-4dfb-9197-7b6f01d238ad" providerId="ADAL" clId="{44B94F42-8115-467F-911C-11C6EBB5D11A}" dt="2022-01-18T16:59:23.172" v="18469" actId="20577"/>
          <ac:spMkLst>
            <pc:docMk/>
            <pc:sldMk cId="2308275259" sldId="531"/>
            <ac:spMk id="15" creationId="{73C06B21-BF52-4E9F-BA74-713E3EBA527A}"/>
          </ac:spMkLst>
        </pc:spChg>
        <pc:spChg chg="add mod">
          <ac:chgData name="Vinny Davies" userId="b3c95d76-c150-4dfb-9197-7b6f01d238ad" providerId="ADAL" clId="{44B94F42-8115-467F-911C-11C6EBB5D11A}" dt="2022-01-18T16:51:50.378" v="18247" actId="1076"/>
          <ac:spMkLst>
            <pc:docMk/>
            <pc:sldMk cId="2308275259" sldId="531"/>
            <ac:spMk id="16" creationId="{34CC9C3B-975F-4039-8F0D-881812980CC4}"/>
          </ac:spMkLst>
        </pc:spChg>
        <pc:spChg chg="mod">
          <ac:chgData name="Vinny Davies" userId="b3c95d76-c150-4dfb-9197-7b6f01d238ad" providerId="ADAL" clId="{44B94F42-8115-467F-911C-11C6EBB5D11A}" dt="2022-01-24T13:07:03.122" v="25171" actId="207"/>
          <ac:spMkLst>
            <pc:docMk/>
            <pc:sldMk cId="2308275259" sldId="531"/>
            <ac:spMk id="17" creationId="{A370407E-8BE0-408D-8890-3B22A8235168}"/>
          </ac:spMkLst>
        </pc:spChg>
        <pc:spChg chg="add del mod">
          <ac:chgData name="Vinny Davies" userId="b3c95d76-c150-4dfb-9197-7b6f01d238ad" providerId="ADAL" clId="{44B94F42-8115-467F-911C-11C6EBB5D11A}" dt="2022-01-18T16:52:04.250" v="18260" actId="478"/>
          <ac:spMkLst>
            <pc:docMk/>
            <pc:sldMk cId="2308275259" sldId="531"/>
            <ac:spMk id="18" creationId="{9F6AA38E-D793-4DC9-A5C6-4F97DB2CBBF5}"/>
          </ac:spMkLst>
        </pc:spChg>
        <pc:spChg chg="add del mod">
          <ac:chgData name="Vinny Davies" userId="b3c95d76-c150-4dfb-9197-7b6f01d238ad" providerId="ADAL" clId="{44B94F42-8115-467F-911C-11C6EBB5D11A}" dt="2022-01-18T16:56:40.341" v="18416" actId="478"/>
          <ac:spMkLst>
            <pc:docMk/>
            <pc:sldMk cId="2308275259" sldId="531"/>
            <ac:spMk id="19" creationId="{3A218E25-0335-494E-B1AE-43BF3181D09E}"/>
          </ac:spMkLst>
        </pc:spChg>
        <pc:spChg chg="mod">
          <ac:chgData name="Vinny Davies" userId="b3c95d76-c150-4dfb-9197-7b6f01d238ad" providerId="ADAL" clId="{44B94F42-8115-467F-911C-11C6EBB5D11A}" dt="2022-01-24T13:07:03.122" v="25171" actId="207"/>
          <ac:spMkLst>
            <pc:docMk/>
            <pc:sldMk cId="2308275259" sldId="531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7:03.122" v="25171" actId="207"/>
          <ac:spMkLst>
            <pc:docMk/>
            <pc:sldMk cId="2308275259" sldId="531"/>
            <ac:spMk id="21" creationId="{3B6B5272-990F-400A-85BD-7DDA7858412E}"/>
          </ac:spMkLst>
        </pc:spChg>
        <pc:spChg chg="add del mod">
          <ac:chgData name="Vinny Davies" userId="b3c95d76-c150-4dfb-9197-7b6f01d238ad" providerId="ADAL" clId="{44B94F42-8115-467F-911C-11C6EBB5D11A}" dt="2022-01-18T16:57:08.681" v="18422" actId="478"/>
          <ac:spMkLst>
            <pc:docMk/>
            <pc:sldMk cId="2308275259" sldId="531"/>
            <ac:spMk id="22" creationId="{C9AC9229-08B8-431F-8D58-46575BA2F1A3}"/>
          </ac:spMkLst>
        </pc:spChg>
        <pc:graphicFrameChg chg="modGraphic">
          <ac:chgData name="Vinny Davies" userId="b3c95d76-c150-4dfb-9197-7b6f01d238ad" providerId="ADAL" clId="{44B94F42-8115-467F-911C-11C6EBB5D11A}" dt="2022-01-18T16:52:20.629" v="18263"/>
          <ac:graphicFrameMkLst>
            <pc:docMk/>
            <pc:sldMk cId="2308275259" sldId="531"/>
            <ac:graphicFrameMk id="4" creationId="{2D836E6C-E7A4-4B47-A61E-3CADB3A985E6}"/>
          </ac:graphicFrameMkLst>
        </pc:graphicFrameChg>
        <pc:cxnChg chg="add del mod">
          <ac:chgData name="Vinny Davies" userId="b3c95d76-c150-4dfb-9197-7b6f01d238ad" providerId="ADAL" clId="{44B94F42-8115-467F-911C-11C6EBB5D11A}" dt="2022-01-18T16:57:07.097" v="18421" actId="478"/>
          <ac:cxnSpMkLst>
            <pc:docMk/>
            <pc:sldMk cId="2308275259" sldId="531"/>
            <ac:cxnSpMk id="23" creationId="{48F8271F-4627-444E-899E-A608CE839934}"/>
          </ac:cxnSpMkLst>
        </pc:cxnChg>
      </pc:sldChg>
      <pc:sldChg chg="addSp delSp modSp add mod delAnim">
        <pc:chgData name="Vinny Davies" userId="b3c95d76-c150-4dfb-9197-7b6f01d238ad" providerId="ADAL" clId="{44B94F42-8115-467F-911C-11C6EBB5D11A}" dt="2022-01-24T13:08:19.743" v="25183" actId="207"/>
        <pc:sldMkLst>
          <pc:docMk/>
          <pc:sldMk cId="1342114729" sldId="532"/>
        </pc:sldMkLst>
        <pc:spChg chg="add del mod">
          <ac:chgData name="Vinny Davies" userId="b3c95d76-c150-4dfb-9197-7b6f01d238ad" providerId="ADAL" clId="{44B94F42-8115-467F-911C-11C6EBB5D11A}" dt="2022-01-18T17:01:57.608" v="18572" actId="113"/>
          <ac:spMkLst>
            <pc:docMk/>
            <pc:sldMk cId="1342114729" sldId="532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3:08:14.504" v="25182" actId="207"/>
          <ac:spMkLst>
            <pc:docMk/>
            <pc:sldMk cId="1342114729" sldId="532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8:07.291" v="25180" actId="207"/>
          <ac:spMkLst>
            <pc:docMk/>
            <pc:sldMk cId="1342114729" sldId="532"/>
            <ac:spMk id="6" creationId="{A1BEAD10-DBFD-4FE3-AD81-506CC3B006AF}"/>
          </ac:spMkLst>
        </pc:spChg>
        <pc:spChg chg="add del mod">
          <ac:chgData name="Vinny Davies" userId="b3c95d76-c150-4dfb-9197-7b6f01d238ad" providerId="ADAL" clId="{44B94F42-8115-467F-911C-11C6EBB5D11A}" dt="2022-01-18T16:57:41.484" v="18438" actId="478"/>
          <ac:spMkLst>
            <pc:docMk/>
            <pc:sldMk cId="1342114729" sldId="532"/>
            <ac:spMk id="7" creationId="{852E65CD-E5C3-4A82-BEE3-2D055EBD54A4}"/>
          </ac:spMkLst>
        </pc:spChg>
        <pc:spChg chg="add del mod">
          <ac:chgData name="Vinny Davies" userId="b3c95d76-c150-4dfb-9197-7b6f01d238ad" providerId="ADAL" clId="{44B94F42-8115-467F-911C-11C6EBB5D11A}" dt="2022-01-18T16:57:47.577" v="18440" actId="478"/>
          <ac:spMkLst>
            <pc:docMk/>
            <pc:sldMk cId="1342114729" sldId="532"/>
            <ac:spMk id="9" creationId="{EB09D3B7-BE41-4C49-8487-085DC99DC199}"/>
          </ac:spMkLst>
        </pc:spChg>
        <pc:spChg chg="mod">
          <ac:chgData name="Vinny Davies" userId="b3c95d76-c150-4dfb-9197-7b6f01d238ad" providerId="ADAL" clId="{44B94F42-8115-467F-911C-11C6EBB5D11A}" dt="2022-01-24T13:08:19.743" v="25183" actId="207"/>
          <ac:spMkLst>
            <pc:docMk/>
            <pc:sldMk cId="1342114729" sldId="532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8:07.291" v="25180" actId="207"/>
          <ac:spMkLst>
            <pc:docMk/>
            <pc:sldMk cId="1342114729" sldId="532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6:57:44.428" v="18439" actId="478"/>
          <ac:spMkLst>
            <pc:docMk/>
            <pc:sldMk cId="1342114729" sldId="532"/>
            <ac:spMk id="15" creationId="{73C06B21-BF52-4E9F-BA74-713E3EBA527A}"/>
          </ac:spMkLst>
        </pc:spChg>
        <pc:spChg chg="mod">
          <ac:chgData name="Vinny Davies" userId="b3c95d76-c150-4dfb-9197-7b6f01d238ad" providerId="ADAL" clId="{44B94F42-8115-467F-911C-11C6EBB5D11A}" dt="2022-01-24T13:08:07.291" v="25180" actId="207"/>
          <ac:spMkLst>
            <pc:docMk/>
            <pc:sldMk cId="1342114729" sldId="532"/>
            <ac:spMk id="17" creationId="{A370407E-8BE0-408D-8890-3B22A8235168}"/>
          </ac:spMkLst>
        </pc:spChg>
        <pc:spChg chg="mod">
          <ac:chgData name="Vinny Davies" userId="b3c95d76-c150-4dfb-9197-7b6f01d238ad" providerId="ADAL" clId="{44B94F42-8115-467F-911C-11C6EBB5D11A}" dt="2022-01-24T13:08:07.291" v="25180" actId="207"/>
          <ac:spMkLst>
            <pc:docMk/>
            <pc:sldMk cId="1342114729" sldId="532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8:07.291" v="25180" actId="207"/>
          <ac:spMkLst>
            <pc:docMk/>
            <pc:sldMk cId="1342114729" sldId="532"/>
            <ac:spMk id="21" creationId="{3B6B5272-990F-400A-85BD-7DDA7858412E}"/>
          </ac:spMkLst>
        </pc:spChg>
        <pc:spChg chg="del">
          <ac:chgData name="Vinny Davies" userId="b3c95d76-c150-4dfb-9197-7b6f01d238ad" providerId="ADAL" clId="{44B94F42-8115-467F-911C-11C6EBB5D11A}" dt="2022-01-18T16:58:02.069" v="18447" actId="478"/>
          <ac:spMkLst>
            <pc:docMk/>
            <pc:sldMk cId="1342114729" sldId="532"/>
            <ac:spMk id="22" creationId="{C9AC9229-08B8-431F-8D58-46575BA2F1A3}"/>
          </ac:spMkLst>
        </pc:spChg>
        <pc:spChg chg="add mod">
          <ac:chgData name="Vinny Davies" userId="b3c95d76-c150-4dfb-9197-7b6f01d238ad" providerId="ADAL" clId="{44B94F42-8115-467F-911C-11C6EBB5D11A}" dt="2022-01-18T16:58:58.886" v="18464" actId="20577"/>
          <ac:spMkLst>
            <pc:docMk/>
            <pc:sldMk cId="1342114729" sldId="532"/>
            <ac:spMk id="24" creationId="{2AC869FE-A2F0-4AA8-B38E-741EA8224A64}"/>
          </ac:spMkLst>
        </pc:spChg>
        <pc:spChg chg="add mod">
          <ac:chgData name="Vinny Davies" userId="b3c95d76-c150-4dfb-9197-7b6f01d238ad" providerId="ADAL" clId="{44B94F42-8115-467F-911C-11C6EBB5D11A}" dt="2022-01-18T16:58:23.512" v="18453" actId="14100"/>
          <ac:spMkLst>
            <pc:docMk/>
            <pc:sldMk cId="1342114729" sldId="532"/>
            <ac:spMk id="25" creationId="{5B51BB94-9C50-4A2C-AF3B-23FD2A19FDBA}"/>
          </ac:spMkLst>
        </pc:spChg>
        <pc:cxnChg chg="del">
          <ac:chgData name="Vinny Davies" userId="b3c95d76-c150-4dfb-9197-7b6f01d238ad" providerId="ADAL" clId="{44B94F42-8115-467F-911C-11C6EBB5D11A}" dt="2022-01-18T16:58:02.695" v="18448" actId="478"/>
          <ac:cxnSpMkLst>
            <pc:docMk/>
            <pc:sldMk cId="1342114729" sldId="532"/>
            <ac:cxnSpMk id="23" creationId="{48F8271F-4627-444E-899E-A608CE839934}"/>
          </ac:cxnSpMkLst>
        </pc:cxnChg>
        <pc:cxnChg chg="add mod">
          <ac:chgData name="Vinny Davies" userId="b3c95d76-c150-4dfb-9197-7b6f01d238ad" providerId="ADAL" clId="{44B94F42-8115-467F-911C-11C6EBB5D11A}" dt="2022-01-18T16:58:28.741" v="18455" actId="14100"/>
          <ac:cxnSpMkLst>
            <pc:docMk/>
            <pc:sldMk cId="1342114729" sldId="532"/>
            <ac:cxnSpMk id="26" creationId="{860B1554-C104-4B24-8548-D5DBED84C35B}"/>
          </ac:cxnSpMkLst>
        </pc:cxnChg>
      </pc:sldChg>
      <pc:sldChg chg="addSp delSp modSp add mod delAnim">
        <pc:chgData name="Vinny Davies" userId="b3c95d76-c150-4dfb-9197-7b6f01d238ad" providerId="ADAL" clId="{44B94F42-8115-467F-911C-11C6EBB5D11A}" dt="2022-01-24T13:08:40.381" v="25187" actId="207"/>
        <pc:sldMkLst>
          <pc:docMk/>
          <pc:sldMk cId="1206968759" sldId="533"/>
        </pc:sldMkLst>
        <pc:spChg chg="mod">
          <ac:chgData name="Vinny Davies" userId="b3c95d76-c150-4dfb-9197-7b6f01d238ad" providerId="ADAL" clId="{44B94F42-8115-467F-911C-11C6EBB5D11A}" dt="2022-01-18T17:02:02.219" v="18573" actId="113"/>
          <ac:spMkLst>
            <pc:docMk/>
            <pc:sldMk cId="1206968759" sldId="533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3:08:36.310" v="25186" actId="207"/>
          <ac:spMkLst>
            <pc:docMk/>
            <pc:sldMk cId="1206968759" sldId="533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8:28.382" v="25184" actId="207"/>
          <ac:spMkLst>
            <pc:docMk/>
            <pc:sldMk cId="1206968759" sldId="533"/>
            <ac:spMk id="6" creationId="{A1BEAD10-DBFD-4FE3-AD81-506CC3B006AF}"/>
          </ac:spMkLst>
        </pc:spChg>
        <pc:spChg chg="add del mod">
          <ac:chgData name="Vinny Davies" userId="b3c95d76-c150-4dfb-9197-7b6f01d238ad" providerId="ADAL" clId="{44B94F42-8115-467F-911C-11C6EBB5D11A}" dt="2022-01-18T16:57:53.843" v="18443" actId="478"/>
          <ac:spMkLst>
            <pc:docMk/>
            <pc:sldMk cId="1206968759" sldId="533"/>
            <ac:spMk id="7" creationId="{C63AF9C4-3F20-497C-9725-263ED23663CC}"/>
          </ac:spMkLst>
        </pc:spChg>
        <pc:spChg chg="mod">
          <ac:chgData name="Vinny Davies" userId="b3c95d76-c150-4dfb-9197-7b6f01d238ad" providerId="ADAL" clId="{44B94F42-8115-467F-911C-11C6EBB5D11A}" dt="2022-01-24T13:08:40.381" v="25187" actId="207"/>
          <ac:spMkLst>
            <pc:docMk/>
            <pc:sldMk cId="1206968759" sldId="533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8:28.382" v="25184" actId="207"/>
          <ac:spMkLst>
            <pc:docMk/>
            <pc:sldMk cId="1206968759" sldId="533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6:57:52.493" v="18442" actId="478"/>
          <ac:spMkLst>
            <pc:docMk/>
            <pc:sldMk cId="1206968759" sldId="533"/>
            <ac:spMk id="15" creationId="{73C06B21-BF52-4E9F-BA74-713E3EBA527A}"/>
          </ac:spMkLst>
        </pc:spChg>
        <pc:spChg chg="mod">
          <ac:chgData name="Vinny Davies" userId="b3c95d76-c150-4dfb-9197-7b6f01d238ad" providerId="ADAL" clId="{44B94F42-8115-467F-911C-11C6EBB5D11A}" dt="2022-01-18T16:59:34.552" v="18471" actId="1076"/>
          <ac:spMkLst>
            <pc:docMk/>
            <pc:sldMk cId="1206968759" sldId="533"/>
            <ac:spMk id="16" creationId="{34CC9C3B-975F-4039-8F0D-881812980CC4}"/>
          </ac:spMkLst>
        </pc:spChg>
        <pc:spChg chg="mod">
          <ac:chgData name="Vinny Davies" userId="b3c95d76-c150-4dfb-9197-7b6f01d238ad" providerId="ADAL" clId="{44B94F42-8115-467F-911C-11C6EBB5D11A}" dt="2022-01-24T13:08:28.382" v="25184" actId="207"/>
          <ac:spMkLst>
            <pc:docMk/>
            <pc:sldMk cId="1206968759" sldId="533"/>
            <ac:spMk id="17" creationId="{A370407E-8BE0-408D-8890-3B22A8235168}"/>
          </ac:spMkLst>
        </pc:spChg>
        <pc:spChg chg="mod">
          <ac:chgData name="Vinny Davies" userId="b3c95d76-c150-4dfb-9197-7b6f01d238ad" providerId="ADAL" clId="{44B94F42-8115-467F-911C-11C6EBB5D11A}" dt="2022-01-24T13:08:28.382" v="25184" actId="207"/>
          <ac:spMkLst>
            <pc:docMk/>
            <pc:sldMk cId="1206968759" sldId="533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8:28.382" v="25184" actId="207"/>
          <ac:spMkLst>
            <pc:docMk/>
            <pc:sldMk cId="1206968759" sldId="533"/>
            <ac:spMk id="21" creationId="{3B6B5272-990F-400A-85BD-7DDA7858412E}"/>
          </ac:spMkLst>
        </pc:spChg>
        <pc:spChg chg="del">
          <ac:chgData name="Vinny Davies" userId="b3c95d76-c150-4dfb-9197-7b6f01d238ad" providerId="ADAL" clId="{44B94F42-8115-467F-911C-11C6EBB5D11A}" dt="2022-01-18T16:57:59.064" v="18446" actId="478"/>
          <ac:spMkLst>
            <pc:docMk/>
            <pc:sldMk cId="1206968759" sldId="533"/>
            <ac:spMk id="22" creationId="{C9AC9229-08B8-431F-8D58-46575BA2F1A3}"/>
          </ac:spMkLst>
        </pc:spChg>
        <pc:spChg chg="add mod">
          <ac:chgData name="Vinny Davies" userId="b3c95d76-c150-4dfb-9197-7b6f01d238ad" providerId="ADAL" clId="{44B94F42-8115-467F-911C-11C6EBB5D11A}" dt="2022-01-18T16:57:54.850" v="18444"/>
          <ac:spMkLst>
            <pc:docMk/>
            <pc:sldMk cId="1206968759" sldId="533"/>
            <ac:spMk id="24" creationId="{1CF1903B-A9EE-4B39-BBBA-6D42B7B4AFBB}"/>
          </ac:spMkLst>
        </pc:spChg>
        <pc:spChg chg="add mod">
          <ac:chgData name="Vinny Davies" userId="b3c95d76-c150-4dfb-9197-7b6f01d238ad" providerId="ADAL" clId="{44B94F42-8115-467F-911C-11C6EBB5D11A}" dt="2022-01-18T16:58:48.817" v="18461" actId="14100"/>
          <ac:spMkLst>
            <pc:docMk/>
            <pc:sldMk cId="1206968759" sldId="533"/>
            <ac:spMk id="25" creationId="{027BD988-53E9-4563-B3F3-A31A8532201B}"/>
          </ac:spMkLst>
        </pc:spChg>
        <pc:cxnChg chg="del">
          <ac:chgData name="Vinny Davies" userId="b3c95d76-c150-4dfb-9197-7b6f01d238ad" providerId="ADAL" clId="{44B94F42-8115-467F-911C-11C6EBB5D11A}" dt="2022-01-18T16:57:57.902" v="18445" actId="478"/>
          <ac:cxnSpMkLst>
            <pc:docMk/>
            <pc:sldMk cId="1206968759" sldId="533"/>
            <ac:cxnSpMk id="23" creationId="{48F8271F-4627-444E-899E-A608CE839934}"/>
          </ac:cxnSpMkLst>
        </pc:cxnChg>
        <pc:cxnChg chg="add mod">
          <ac:chgData name="Vinny Davies" userId="b3c95d76-c150-4dfb-9197-7b6f01d238ad" providerId="ADAL" clId="{44B94F42-8115-467F-911C-11C6EBB5D11A}" dt="2022-01-18T16:58:54.665" v="18463" actId="14100"/>
          <ac:cxnSpMkLst>
            <pc:docMk/>
            <pc:sldMk cId="1206968759" sldId="533"/>
            <ac:cxnSpMk id="26" creationId="{5F9D8231-5D29-44BB-9C52-F5B8E5E7CFB6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4T13:07:42.686" v="25179" actId="207"/>
        <pc:sldMkLst>
          <pc:docMk/>
          <pc:sldMk cId="1202988967" sldId="534"/>
        </pc:sldMkLst>
        <pc:spChg chg="add del mod">
          <ac:chgData name="Vinny Davies" userId="b3c95d76-c150-4dfb-9197-7b6f01d238ad" providerId="ADAL" clId="{44B94F42-8115-467F-911C-11C6EBB5D11A}" dt="2022-01-18T16:59:13.612" v="18466" actId="478"/>
          <ac:spMkLst>
            <pc:docMk/>
            <pc:sldMk cId="1202988967" sldId="534"/>
            <ac:spMk id="2" creationId="{A6C1524B-29F5-4054-9DDD-111AF23C1744}"/>
          </ac:spMkLst>
        </pc:spChg>
        <pc:spChg chg="mod">
          <ac:chgData name="Vinny Davies" userId="b3c95d76-c150-4dfb-9197-7b6f01d238ad" providerId="ADAL" clId="{44B94F42-8115-467F-911C-11C6EBB5D11A}" dt="2022-01-24T13:07:38.165" v="25178" actId="207"/>
          <ac:spMkLst>
            <pc:docMk/>
            <pc:sldMk cId="1202988967" sldId="534"/>
            <ac:spMk id="5" creationId="{5CB20DEB-5116-4CCF-9354-5DAB30B33569}"/>
          </ac:spMkLst>
        </pc:spChg>
        <pc:spChg chg="mod">
          <ac:chgData name="Vinny Davies" userId="b3c95d76-c150-4dfb-9197-7b6f01d238ad" providerId="ADAL" clId="{44B94F42-8115-467F-911C-11C6EBB5D11A}" dt="2022-01-24T13:07:22.057" v="25175" actId="207"/>
          <ac:spMkLst>
            <pc:docMk/>
            <pc:sldMk cId="1202988967" sldId="534"/>
            <ac:spMk id="6" creationId="{A1BEAD10-DBFD-4FE3-AD81-506CC3B006AF}"/>
          </ac:spMkLst>
        </pc:spChg>
        <pc:spChg chg="add del mod">
          <ac:chgData name="Vinny Davies" userId="b3c95d76-c150-4dfb-9197-7b6f01d238ad" providerId="ADAL" clId="{44B94F42-8115-467F-911C-11C6EBB5D11A}" dt="2022-01-18T16:57:37.212" v="18436" actId="478"/>
          <ac:spMkLst>
            <pc:docMk/>
            <pc:sldMk cId="1202988967" sldId="534"/>
            <ac:spMk id="7" creationId="{407AF611-29A1-411F-A8F1-A934D6D0A863}"/>
          </ac:spMkLst>
        </pc:spChg>
        <pc:spChg chg="add del mod">
          <ac:chgData name="Vinny Davies" userId="b3c95d76-c150-4dfb-9197-7b6f01d238ad" providerId="ADAL" clId="{44B94F42-8115-467F-911C-11C6EBB5D11A}" dt="2022-01-18T16:57:34.808" v="18435" actId="478"/>
          <ac:spMkLst>
            <pc:docMk/>
            <pc:sldMk cId="1202988967" sldId="534"/>
            <ac:spMk id="9" creationId="{4BD81256-C095-4B85-995A-FE84A8EC0B94}"/>
          </ac:spMkLst>
        </pc:spChg>
        <pc:spChg chg="mod">
          <ac:chgData name="Vinny Davies" userId="b3c95d76-c150-4dfb-9197-7b6f01d238ad" providerId="ADAL" clId="{44B94F42-8115-467F-911C-11C6EBB5D11A}" dt="2022-01-24T13:07:42.686" v="25179" actId="207"/>
          <ac:spMkLst>
            <pc:docMk/>
            <pc:sldMk cId="1202988967" sldId="534"/>
            <ac:spMk id="10" creationId="{F91459DE-1A73-4C0F-9F7E-7C3CF7BC2258}"/>
          </ac:spMkLst>
        </pc:spChg>
        <pc:spChg chg="mod">
          <ac:chgData name="Vinny Davies" userId="b3c95d76-c150-4dfb-9197-7b6f01d238ad" providerId="ADAL" clId="{44B94F42-8115-467F-911C-11C6EBB5D11A}" dt="2022-01-24T13:07:22.057" v="25175" actId="207"/>
          <ac:spMkLst>
            <pc:docMk/>
            <pc:sldMk cId="1202988967" sldId="534"/>
            <ac:spMk id="11" creationId="{8607F4F4-1851-4842-AB77-83983755EA42}"/>
          </ac:spMkLst>
        </pc:spChg>
        <pc:spChg chg="del">
          <ac:chgData name="Vinny Davies" userId="b3c95d76-c150-4dfb-9197-7b6f01d238ad" providerId="ADAL" clId="{44B94F42-8115-467F-911C-11C6EBB5D11A}" dt="2022-01-18T16:57:30.268" v="18431" actId="478"/>
          <ac:spMkLst>
            <pc:docMk/>
            <pc:sldMk cId="1202988967" sldId="534"/>
            <ac:spMk id="15" creationId="{73C06B21-BF52-4E9F-BA74-713E3EBA527A}"/>
          </ac:spMkLst>
        </pc:spChg>
        <pc:spChg chg="mod">
          <ac:chgData name="Vinny Davies" userId="b3c95d76-c150-4dfb-9197-7b6f01d238ad" providerId="ADAL" clId="{44B94F42-8115-467F-911C-11C6EBB5D11A}" dt="2022-01-24T13:07:22.057" v="25175" actId="207"/>
          <ac:spMkLst>
            <pc:docMk/>
            <pc:sldMk cId="1202988967" sldId="534"/>
            <ac:spMk id="17" creationId="{A370407E-8BE0-408D-8890-3B22A8235168}"/>
          </ac:spMkLst>
        </pc:spChg>
        <pc:spChg chg="add del mod">
          <ac:chgData name="Vinny Davies" userId="b3c95d76-c150-4dfb-9197-7b6f01d238ad" providerId="ADAL" clId="{44B94F42-8115-467F-911C-11C6EBB5D11A}" dt="2022-01-18T16:59:17.113" v="18467" actId="478"/>
          <ac:spMkLst>
            <pc:docMk/>
            <pc:sldMk cId="1202988967" sldId="534"/>
            <ac:spMk id="19" creationId="{B397639B-B776-4F40-936D-CA2A40D58087}"/>
          </ac:spMkLst>
        </pc:spChg>
        <pc:spChg chg="mod">
          <ac:chgData name="Vinny Davies" userId="b3c95d76-c150-4dfb-9197-7b6f01d238ad" providerId="ADAL" clId="{44B94F42-8115-467F-911C-11C6EBB5D11A}" dt="2022-01-24T13:07:22.057" v="25175" actId="207"/>
          <ac:spMkLst>
            <pc:docMk/>
            <pc:sldMk cId="1202988967" sldId="534"/>
            <ac:spMk id="20" creationId="{A198616B-6CB0-450A-8D6B-3853B80E1F73}"/>
          </ac:spMkLst>
        </pc:spChg>
        <pc:spChg chg="mod">
          <ac:chgData name="Vinny Davies" userId="b3c95d76-c150-4dfb-9197-7b6f01d238ad" providerId="ADAL" clId="{44B94F42-8115-467F-911C-11C6EBB5D11A}" dt="2022-01-24T13:07:22.057" v="25175" actId="207"/>
          <ac:spMkLst>
            <pc:docMk/>
            <pc:sldMk cId="1202988967" sldId="534"/>
            <ac:spMk id="21" creationId="{3B6B5272-990F-400A-85BD-7DDA7858412E}"/>
          </ac:spMkLst>
        </pc:spChg>
        <pc:spChg chg="add mod">
          <ac:chgData name="Vinny Davies" userId="b3c95d76-c150-4dfb-9197-7b6f01d238ad" providerId="ADAL" clId="{44B94F42-8115-467F-911C-11C6EBB5D11A}" dt="2022-01-18T16:59:01.710" v="18465" actId="20577"/>
          <ac:spMkLst>
            <pc:docMk/>
            <pc:sldMk cId="1202988967" sldId="534"/>
            <ac:spMk id="24" creationId="{1D0064F2-3C84-4F31-BBF6-49516DC69EDD}"/>
          </ac:spMkLst>
        </pc:spChg>
        <pc:spChg chg="add mod">
          <ac:chgData name="Vinny Davies" userId="b3c95d76-c150-4dfb-9197-7b6f01d238ad" providerId="ADAL" clId="{44B94F42-8115-467F-911C-11C6EBB5D11A}" dt="2022-01-18T17:01:54.696" v="18571" actId="113"/>
          <ac:spMkLst>
            <pc:docMk/>
            <pc:sldMk cId="1202988967" sldId="534"/>
            <ac:spMk id="25" creationId="{4BBE1C38-2FDE-4FBD-9EF6-7B6D28D9FDE8}"/>
          </ac:spMkLst>
        </pc:spChg>
      </pc:sldChg>
      <pc:sldChg chg="addSp delSp modSp new mod">
        <pc:chgData name="Vinny Davies" userId="b3c95d76-c150-4dfb-9197-7b6f01d238ad" providerId="ADAL" clId="{44B94F42-8115-467F-911C-11C6EBB5D11A}" dt="2022-01-27T16:44:05.057" v="26475" actId="1076"/>
        <pc:sldMkLst>
          <pc:docMk/>
          <pc:sldMk cId="118901945" sldId="535"/>
        </pc:sldMkLst>
        <pc:spChg chg="mod">
          <ac:chgData name="Vinny Davies" userId="b3c95d76-c150-4dfb-9197-7b6f01d238ad" providerId="ADAL" clId="{44B94F42-8115-467F-911C-11C6EBB5D11A}" dt="2022-01-27T16:43:02.311" v="26449" actId="20577"/>
          <ac:spMkLst>
            <pc:docMk/>
            <pc:sldMk cId="118901945" sldId="535"/>
            <ac:spMk id="2" creationId="{FEC0FA45-B469-4245-A337-6E78528DF3FB}"/>
          </ac:spMkLst>
        </pc:spChg>
        <pc:spChg chg="del">
          <ac:chgData name="Vinny Davies" userId="b3c95d76-c150-4dfb-9197-7b6f01d238ad" providerId="ADAL" clId="{44B94F42-8115-467F-911C-11C6EBB5D11A}" dt="2022-01-27T16:42:24.845" v="26430" actId="478"/>
          <ac:spMkLst>
            <pc:docMk/>
            <pc:sldMk cId="118901945" sldId="535"/>
            <ac:spMk id="3" creationId="{7737301E-CB78-4E06-B6F7-380F8B3AE5EF}"/>
          </ac:spMkLst>
        </pc:spChg>
        <pc:spChg chg="add del">
          <ac:chgData name="Vinny Davies" userId="b3c95d76-c150-4dfb-9197-7b6f01d238ad" providerId="ADAL" clId="{44B94F42-8115-467F-911C-11C6EBB5D11A}" dt="2022-01-27T16:42:23.238" v="26429" actId="478"/>
          <ac:spMkLst>
            <pc:docMk/>
            <pc:sldMk cId="118901945" sldId="535"/>
            <ac:spMk id="4" creationId="{BB07854A-D0ED-43FE-8025-9D0765955FCA}"/>
          </ac:spMkLst>
        </pc:spChg>
        <pc:picChg chg="add del mod">
          <ac:chgData name="Vinny Davies" userId="b3c95d76-c150-4dfb-9197-7b6f01d238ad" providerId="ADAL" clId="{44B94F42-8115-467F-911C-11C6EBB5D11A}" dt="2022-01-27T16:43:14.370" v="26454" actId="478"/>
          <ac:picMkLst>
            <pc:docMk/>
            <pc:sldMk cId="118901945" sldId="535"/>
            <ac:picMk id="6" creationId="{BC435E33-B4BE-4B96-BCB2-F3D5130B7761}"/>
          </ac:picMkLst>
        </pc:picChg>
        <pc:picChg chg="add mod">
          <ac:chgData name="Vinny Davies" userId="b3c95d76-c150-4dfb-9197-7b6f01d238ad" providerId="ADAL" clId="{44B94F42-8115-467F-911C-11C6EBB5D11A}" dt="2022-01-27T16:44:05.057" v="26475" actId="1076"/>
          <ac:picMkLst>
            <pc:docMk/>
            <pc:sldMk cId="118901945" sldId="535"/>
            <ac:picMk id="8" creationId="{A32CFDE5-347F-4E60-B5B9-CF34D6A0566B}"/>
          </ac:picMkLst>
        </pc:picChg>
      </pc:sldChg>
      <pc:sldChg chg="delSp modSp add del mod">
        <pc:chgData name="Vinny Davies" userId="b3c95d76-c150-4dfb-9197-7b6f01d238ad" providerId="ADAL" clId="{44B94F42-8115-467F-911C-11C6EBB5D11A}" dt="2022-01-27T19:47:51.092" v="26984" actId="47"/>
        <pc:sldMkLst>
          <pc:docMk/>
          <pc:sldMk cId="2379484176" sldId="536"/>
        </pc:sldMkLst>
        <pc:spChg chg="mod">
          <ac:chgData name="Vinny Davies" userId="b3c95d76-c150-4dfb-9197-7b6f01d238ad" providerId="ADAL" clId="{44B94F42-8115-467F-911C-11C6EBB5D11A}" dt="2022-01-27T16:44:57.352" v="26504" actId="20577"/>
          <ac:spMkLst>
            <pc:docMk/>
            <pc:sldMk cId="2379484176" sldId="536"/>
            <ac:spMk id="2" creationId="{FEC0FA45-B469-4245-A337-6E78528DF3FB}"/>
          </ac:spMkLst>
        </pc:spChg>
        <pc:spChg chg="del">
          <ac:chgData name="Vinny Davies" userId="b3c95d76-c150-4dfb-9197-7b6f01d238ad" providerId="ADAL" clId="{44B94F42-8115-467F-911C-11C6EBB5D11A}" dt="2022-01-27T16:44:43.625" v="26491" actId="478"/>
          <ac:spMkLst>
            <pc:docMk/>
            <pc:sldMk cId="2379484176" sldId="536"/>
            <ac:spMk id="3" creationId="{7737301E-CB78-4E06-B6F7-380F8B3AE5EF}"/>
          </ac:spMkLst>
        </pc:spChg>
      </pc:sldChg>
      <pc:sldChg chg="modSp new mod ord">
        <pc:chgData name="Vinny Davies" userId="b3c95d76-c150-4dfb-9197-7b6f01d238ad" providerId="ADAL" clId="{44B94F42-8115-467F-911C-11C6EBB5D11A}" dt="2022-01-18T17:28:58.338" v="19766" actId="113"/>
        <pc:sldMkLst>
          <pc:docMk/>
          <pc:sldMk cId="3606564857" sldId="537"/>
        </pc:sldMkLst>
        <pc:spChg chg="mod">
          <ac:chgData name="Vinny Davies" userId="b3c95d76-c150-4dfb-9197-7b6f01d238ad" providerId="ADAL" clId="{44B94F42-8115-467F-911C-11C6EBB5D11A}" dt="2022-01-18T17:28:58.338" v="19766" actId="113"/>
          <ac:spMkLst>
            <pc:docMk/>
            <pc:sldMk cId="3606564857" sldId="537"/>
            <ac:spMk id="2" creationId="{E7547540-9284-448C-BC4B-D6E467C52474}"/>
          </ac:spMkLst>
        </pc:spChg>
        <pc:spChg chg="mod">
          <ac:chgData name="Vinny Davies" userId="b3c95d76-c150-4dfb-9197-7b6f01d238ad" providerId="ADAL" clId="{44B94F42-8115-467F-911C-11C6EBB5D11A}" dt="2022-01-18T17:21:38.493" v="18882" actId="20577"/>
          <ac:spMkLst>
            <pc:docMk/>
            <pc:sldMk cId="3606564857" sldId="537"/>
            <ac:spMk id="3" creationId="{1AF7EA92-413A-4CC3-8BD4-3A29B7DE08FC}"/>
          </ac:spMkLst>
        </pc:spChg>
      </pc:sldChg>
      <pc:sldChg chg="modSp new mod">
        <pc:chgData name="Vinny Davies" userId="b3c95d76-c150-4dfb-9197-7b6f01d238ad" providerId="ADAL" clId="{44B94F42-8115-467F-911C-11C6EBB5D11A}" dt="2022-01-18T17:28:56.169" v="19765" actId="113"/>
        <pc:sldMkLst>
          <pc:docMk/>
          <pc:sldMk cId="4238477716" sldId="538"/>
        </pc:sldMkLst>
        <pc:spChg chg="mod">
          <ac:chgData name="Vinny Davies" userId="b3c95d76-c150-4dfb-9197-7b6f01d238ad" providerId="ADAL" clId="{44B94F42-8115-467F-911C-11C6EBB5D11A}" dt="2022-01-18T17:28:56.169" v="19765" actId="113"/>
          <ac:spMkLst>
            <pc:docMk/>
            <pc:sldMk cId="4238477716" sldId="538"/>
            <ac:spMk id="2" creationId="{74E2BDAD-AB98-4AFA-8C0E-F159B05FA26D}"/>
          </ac:spMkLst>
        </pc:spChg>
        <pc:spChg chg="mod">
          <ac:chgData name="Vinny Davies" userId="b3c95d76-c150-4dfb-9197-7b6f01d238ad" providerId="ADAL" clId="{44B94F42-8115-467F-911C-11C6EBB5D11A}" dt="2022-01-18T17:23:35.621" v="19137" actId="20577"/>
          <ac:spMkLst>
            <pc:docMk/>
            <pc:sldMk cId="4238477716" sldId="538"/>
            <ac:spMk id="3" creationId="{32411F02-1131-4BF9-8761-53AB09BA477F}"/>
          </ac:spMkLst>
        </pc:spChg>
      </pc:sldChg>
      <pc:sldChg chg="addSp modSp new mod">
        <pc:chgData name="Vinny Davies" userId="b3c95d76-c150-4dfb-9197-7b6f01d238ad" providerId="ADAL" clId="{44B94F42-8115-467F-911C-11C6EBB5D11A}" dt="2022-01-18T17:28:53.809" v="19764" actId="113"/>
        <pc:sldMkLst>
          <pc:docMk/>
          <pc:sldMk cId="164512369" sldId="539"/>
        </pc:sldMkLst>
        <pc:spChg chg="mod">
          <ac:chgData name="Vinny Davies" userId="b3c95d76-c150-4dfb-9197-7b6f01d238ad" providerId="ADAL" clId="{44B94F42-8115-467F-911C-11C6EBB5D11A}" dt="2022-01-18T17:28:53.809" v="19764" actId="113"/>
          <ac:spMkLst>
            <pc:docMk/>
            <pc:sldMk cId="164512369" sldId="539"/>
            <ac:spMk id="2" creationId="{9565E5A7-DF96-4B5F-85EC-43AB26BBA873}"/>
          </ac:spMkLst>
        </pc:spChg>
        <pc:spChg chg="mod">
          <ac:chgData name="Vinny Davies" userId="b3c95d76-c150-4dfb-9197-7b6f01d238ad" providerId="ADAL" clId="{44B94F42-8115-467F-911C-11C6EBB5D11A}" dt="2022-01-18T17:24:34.326" v="19341" actId="20577"/>
          <ac:spMkLst>
            <pc:docMk/>
            <pc:sldMk cId="164512369" sldId="539"/>
            <ac:spMk id="3" creationId="{75BC76FF-AB59-4167-8A46-D285F513C86B}"/>
          </ac:spMkLst>
        </pc:spChg>
        <pc:picChg chg="add mod">
          <ac:chgData name="Vinny Davies" userId="b3c95d76-c150-4dfb-9197-7b6f01d238ad" providerId="ADAL" clId="{44B94F42-8115-467F-911C-11C6EBB5D11A}" dt="2022-01-18T17:25:43.464" v="19343" actId="1076"/>
          <ac:picMkLst>
            <pc:docMk/>
            <pc:sldMk cId="164512369" sldId="539"/>
            <ac:picMk id="5" creationId="{CD4E9F13-DF28-44E1-A4F7-FB30A76C2882}"/>
          </ac:picMkLst>
        </pc:picChg>
      </pc:sldChg>
      <pc:sldChg chg="addSp delSp modSp new del mod modClrScheme chgLayout">
        <pc:chgData name="Vinny Davies" userId="b3c95d76-c150-4dfb-9197-7b6f01d238ad" providerId="ADAL" clId="{44B94F42-8115-467F-911C-11C6EBB5D11A}" dt="2022-01-21T10:50:18.434" v="19770" actId="47"/>
        <pc:sldMkLst>
          <pc:docMk/>
          <pc:sldMk cId="3387814847" sldId="540"/>
        </pc:sldMkLst>
        <pc:spChg chg="del mod ord">
          <ac:chgData name="Vinny Davies" userId="b3c95d76-c150-4dfb-9197-7b6f01d238ad" providerId="ADAL" clId="{44B94F42-8115-467F-911C-11C6EBB5D11A}" dt="2022-01-21T10:50:09.262" v="19768" actId="700"/>
          <ac:spMkLst>
            <pc:docMk/>
            <pc:sldMk cId="3387814847" sldId="540"/>
            <ac:spMk id="2" creationId="{BAE39BA4-DB7B-4E1E-9685-4B48786AF8CF}"/>
          </ac:spMkLst>
        </pc:spChg>
        <pc:spChg chg="del mod ord">
          <ac:chgData name="Vinny Davies" userId="b3c95d76-c150-4dfb-9197-7b6f01d238ad" providerId="ADAL" clId="{44B94F42-8115-467F-911C-11C6EBB5D11A}" dt="2022-01-21T10:50:09.262" v="19768" actId="700"/>
          <ac:spMkLst>
            <pc:docMk/>
            <pc:sldMk cId="3387814847" sldId="540"/>
            <ac:spMk id="3" creationId="{5A827C58-F748-4411-9A8C-26984673DF61}"/>
          </ac:spMkLst>
        </pc:spChg>
        <pc:spChg chg="add mod ord">
          <ac:chgData name="Vinny Davies" userId="b3c95d76-c150-4dfb-9197-7b6f01d238ad" providerId="ADAL" clId="{44B94F42-8115-467F-911C-11C6EBB5D11A}" dt="2022-01-21T10:50:09.262" v="19768" actId="700"/>
          <ac:spMkLst>
            <pc:docMk/>
            <pc:sldMk cId="3387814847" sldId="540"/>
            <ac:spMk id="4" creationId="{F8DFD4D4-F01E-47BA-B1E8-48E764F4380B}"/>
          </ac:spMkLst>
        </pc:spChg>
        <pc:spChg chg="add mod ord">
          <ac:chgData name="Vinny Davies" userId="b3c95d76-c150-4dfb-9197-7b6f01d238ad" providerId="ADAL" clId="{44B94F42-8115-467F-911C-11C6EBB5D11A}" dt="2022-01-21T10:50:09.262" v="19768" actId="700"/>
          <ac:spMkLst>
            <pc:docMk/>
            <pc:sldMk cId="3387814847" sldId="540"/>
            <ac:spMk id="5" creationId="{9E950ED7-1E5C-4F35-9E80-80696FEB76D0}"/>
          </ac:spMkLst>
        </pc:spChg>
      </pc:sldChg>
      <pc:sldChg chg="delSp modSp add del mod">
        <pc:chgData name="Vinny Davies" userId="b3c95d76-c150-4dfb-9197-7b6f01d238ad" providerId="ADAL" clId="{44B94F42-8115-467F-911C-11C6EBB5D11A}" dt="2022-01-21T10:52:31.717" v="19875" actId="47"/>
        <pc:sldMkLst>
          <pc:docMk/>
          <pc:sldMk cId="928302764" sldId="541"/>
        </pc:sldMkLst>
        <pc:spChg chg="mod">
          <ac:chgData name="Vinny Davies" userId="b3c95d76-c150-4dfb-9197-7b6f01d238ad" providerId="ADAL" clId="{44B94F42-8115-467F-911C-11C6EBB5D11A}" dt="2022-01-21T10:50:25.001" v="19775" actId="20577"/>
          <ac:spMkLst>
            <pc:docMk/>
            <pc:sldMk cId="928302764" sldId="541"/>
            <ac:spMk id="2" creationId="{DD185A42-AE0A-4046-AD9E-06155104DC68}"/>
          </ac:spMkLst>
        </pc:spChg>
        <pc:graphicFrameChg chg="del mod modGraphic">
          <ac:chgData name="Vinny Davies" userId="b3c95d76-c150-4dfb-9197-7b6f01d238ad" providerId="ADAL" clId="{44B94F42-8115-467F-911C-11C6EBB5D11A}" dt="2022-01-21T10:52:23.607" v="19873" actId="478"/>
          <ac:graphicFrameMkLst>
            <pc:docMk/>
            <pc:sldMk cId="928302764" sldId="541"/>
            <ac:graphicFrameMk id="21" creationId="{3AF20AA3-83B2-4C15-801A-7CCF9CDFE25B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1T11:31:08.820" v="20287"/>
        <pc:sldMkLst>
          <pc:docMk/>
          <pc:sldMk cId="2932809745" sldId="542"/>
        </pc:sldMkLst>
        <pc:spChg chg="mod">
          <ac:chgData name="Vinny Davies" userId="b3c95d76-c150-4dfb-9197-7b6f01d238ad" providerId="ADAL" clId="{44B94F42-8115-467F-911C-11C6EBB5D11A}" dt="2022-01-21T10:55:17.879" v="20042" actId="20577"/>
          <ac:spMkLst>
            <pc:docMk/>
            <pc:sldMk cId="2932809745" sldId="542"/>
            <ac:spMk id="2" creationId="{DD185A42-AE0A-4046-AD9E-06155104DC68}"/>
          </ac:spMkLst>
        </pc:spChg>
        <pc:spChg chg="add del mod">
          <ac:chgData name="Vinny Davies" userId="b3c95d76-c150-4dfb-9197-7b6f01d238ad" providerId="ADAL" clId="{44B94F42-8115-467F-911C-11C6EBB5D11A}" dt="2022-01-21T11:31:08.493" v="20286" actId="478"/>
          <ac:spMkLst>
            <pc:docMk/>
            <pc:sldMk cId="2932809745" sldId="542"/>
            <ac:spMk id="10" creationId="{A78B745D-E49F-469F-B334-2275D4D4E3AA}"/>
          </ac:spMkLst>
        </pc:spChg>
        <pc:spChg chg="add mod">
          <ac:chgData name="Vinny Davies" userId="b3c95d76-c150-4dfb-9197-7b6f01d238ad" providerId="ADAL" clId="{44B94F42-8115-467F-911C-11C6EBB5D11A}" dt="2022-01-21T11:31:08.820" v="20287"/>
          <ac:spMkLst>
            <pc:docMk/>
            <pc:sldMk cId="2932809745" sldId="542"/>
            <ac:spMk id="11" creationId="{ECCB0132-3224-4A8B-A899-11DC058DBC0E}"/>
          </ac:spMkLst>
        </pc:spChg>
        <pc:spChg chg="add mod">
          <ac:chgData name="Vinny Davies" userId="b3c95d76-c150-4dfb-9197-7b6f01d238ad" providerId="ADAL" clId="{44B94F42-8115-467F-911C-11C6EBB5D11A}" dt="2022-01-21T11:31:08.820" v="20287"/>
          <ac:spMkLst>
            <pc:docMk/>
            <pc:sldMk cId="2932809745" sldId="542"/>
            <ac:spMk id="12" creationId="{EAF2D8E0-62AA-4AA6-801A-45972778EAFD}"/>
          </ac:spMkLst>
        </pc:spChg>
        <pc:spChg chg="add mod">
          <ac:chgData name="Vinny Davies" userId="b3c95d76-c150-4dfb-9197-7b6f01d238ad" providerId="ADAL" clId="{44B94F42-8115-467F-911C-11C6EBB5D11A}" dt="2022-01-21T11:31:08.820" v="20287"/>
          <ac:spMkLst>
            <pc:docMk/>
            <pc:sldMk cId="2932809745" sldId="542"/>
            <ac:spMk id="13" creationId="{484B39B1-DE47-4959-A1AF-ADC29757813E}"/>
          </ac:spMkLst>
        </pc:spChg>
        <pc:spChg chg="mod">
          <ac:chgData name="Vinny Davies" userId="b3c95d76-c150-4dfb-9197-7b6f01d238ad" providerId="ADAL" clId="{44B94F42-8115-467F-911C-11C6EBB5D11A}" dt="2022-01-21T11:12:17.790" v="20062" actId="1076"/>
          <ac:spMkLst>
            <pc:docMk/>
            <pc:sldMk cId="2932809745" sldId="542"/>
            <ac:spMk id="22" creationId="{22FF30B9-D0D8-4A90-8C07-B7CBFDAF99C2}"/>
          </ac:spMkLst>
        </pc:spChg>
        <pc:spChg chg="mod">
          <ac:chgData name="Vinny Davies" userId="b3c95d76-c150-4dfb-9197-7b6f01d238ad" providerId="ADAL" clId="{44B94F42-8115-467F-911C-11C6EBB5D11A}" dt="2022-01-21T11:12:17.790" v="20062" actId="1076"/>
          <ac:spMkLst>
            <pc:docMk/>
            <pc:sldMk cId="2932809745" sldId="542"/>
            <ac:spMk id="23" creationId="{11C22B2A-7E2E-476D-A9EF-6D7D8852F729}"/>
          </ac:spMkLst>
        </pc:spChg>
        <pc:spChg chg="mod">
          <ac:chgData name="Vinny Davies" userId="b3c95d76-c150-4dfb-9197-7b6f01d238ad" providerId="ADAL" clId="{44B94F42-8115-467F-911C-11C6EBB5D11A}" dt="2022-01-21T11:12:17.790" v="20062" actId="1076"/>
          <ac:spMkLst>
            <pc:docMk/>
            <pc:sldMk cId="2932809745" sldId="542"/>
            <ac:spMk id="24" creationId="{11030993-E09D-4E8C-BB91-1268954A1E5A}"/>
          </ac:spMkLst>
        </pc:spChg>
        <pc:spChg chg="mod">
          <ac:chgData name="Vinny Davies" userId="b3c95d76-c150-4dfb-9197-7b6f01d238ad" providerId="ADAL" clId="{44B94F42-8115-467F-911C-11C6EBB5D11A}" dt="2022-01-21T11:12:17.790" v="20062" actId="1076"/>
          <ac:spMkLst>
            <pc:docMk/>
            <pc:sldMk cId="2932809745" sldId="542"/>
            <ac:spMk id="27" creationId="{56BF9707-BEC4-4E58-8D5C-F1E2FDACA772}"/>
          </ac:spMkLst>
        </pc:spChg>
        <pc:spChg chg="mod">
          <ac:chgData name="Vinny Davies" userId="b3c95d76-c150-4dfb-9197-7b6f01d238ad" providerId="ADAL" clId="{44B94F42-8115-467F-911C-11C6EBB5D11A}" dt="2022-01-21T11:12:17.790" v="20062" actId="1076"/>
          <ac:spMkLst>
            <pc:docMk/>
            <pc:sldMk cId="2932809745" sldId="542"/>
            <ac:spMk id="28" creationId="{8D563388-E940-49B2-ACD7-906B0177CFA3}"/>
          </ac:spMkLst>
        </pc:spChg>
        <pc:spChg chg="mod">
          <ac:chgData name="Vinny Davies" userId="b3c95d76-c150-4dfb-9197-7b6f01d238ad" providerId="ADAL" clId="{44B94F42-8115-467F-911C-11C6EBB5D11A}" dt="2022-01-21T11:12:21.475" v="20063" actId="1076"/>
          <ac:spMkLst>
            <pc:docMk/>
            <pc:sldMk cId="2932809745" sldId="542"/>
            <ac:spMk id="32" creationId="{4695D96F-FAB5-480F-99F4-2C595D3FD72D}"/>
          </ac:spMkLst>
        </pc:spChg>
        <pc:graphicFrameChg chg="mod modGraphic">
          <ac:chgData name="Vinny Davies" userId="b3c95d76-c150-4dfb-9197-7b6f01d238ad" providerId="ADAL" clId="{44B94F42-8115-467F-911C-11C6EBB5D11A}" dt="2022-01-21T11:12:17.790" v="20062" actId="1076"/>
          <ac:graphicFrameMkLst>
            <pc:docMk/>
            <pc:sldMk cId="2932809745" sldId="542"/>
            <ac:graphicFrameMk id="21" creationId="{3AF20AA3-83B2-4C15-801A-7CCF9CDFE25B}"/>
          </ac:graphicFrameMkLst>
        </pc:graphicFrameChg>
      </pc:sldChg>
      <pc:sldChg chg="addSp delSp modSp add mod">
        <pc:chgData name="Vinny Davies" userId="b3c95d76-c150-4dfb-9197-7b6f01d238ad" providerId="ADAL" clId="{44B94F42-8115-467F-911C-11C6EBB5D11A}" dt="2022-01-21T11:31:02.314" v="20285" actId="14100"/>
        <pc:sldMkLst>
          <pc:docMk/>
          <pc:sldMk cId="1994417995" sldId="543"/>
        </pc:sldMkLst>
        <pc:spChg chg="mod">
          <ac:chgData name="Vinny Davies" userId="b3c95d76-c150-4dfb-9197-7b6f01d238ad" providerId="ADAL" clId="{44B94F42-8115-467F-911C-11C6EBB5D11A}" dt="2022-01-21T11:30:55.796" v="20284" actId="1076"/>
          <ac:spMkLst>
            <pc:docMk/>
            <pc:sldMk cId="1994417995" sldId="543"/>
            <ac:spMk id="2" creationId="{DD185A42-AE0A-4046-AD9E-06155104DC68}"/>
          </ac:spMkLst>
        </pc:spChg>
        <pc:spChg chg="add del mod">
          <ac:chgData name="Vinny Davies" userId="b3c95d76-c150-4dfb-9197-7b6f01d238ad" providerId="ADAL" clId="{44B94F42-8115-467F-911C-11C6EBB5D11A}" dt="2022-01-21T11:13:30.088" v="20069"/>
          <ac:spMkLst>
            <pc:docMk/>
            <pc:sldMk cId="1994417995" sldId="543"/>
            <ac:spMk id="10" creationId="{A37297C5-A32D-4218-BFBD-1E9C8C834237}"/>
          </ac:spMkLst>
        </pc:spChg>
        <pc:spChg chg="add mod">
          <ac:chgData name="Vinny Davies" userId="b3c95d76-c150-4dfb-9197-7b6f01d238ad" providerId="ADAL" clId="{44B94F42-8115-467F-911C-11C6EBB5D11A}" dt="2022-01-21T11:16:54.710" v="20132" actId="1038"/>
          <ac:spMkLst>
            <pc:docMk/>
            <pc:sldMk cId="1994417995" sldId="543"/>
            <ac:spMk id="11" creationId="{B2208455-F302-431F-9178-B4F37E5F4EA0}"/>
          </ac:spMkLst>
        </pc:spChg>
        <pc:spChg chg="add del mod">
          <ac:chgData name="Vinny Davies" userId="b3c95d76-c150-4dfb-9197-7b6f01d238ad" providerId="ADAL" clId="{44B94F42-8115-467F-911C-11C6EBB5D11A}" dt="2022-01-21T11:28:49.218" v="20157"/>
          <ac:spMkLst>
            <pc:docMk/>
            <pc:sldMk cId="1994417995" sldId="543"/>
            <ac:spMk id="12" creationId="{75903834-529E-47C6-B87F-B309C2E3EA2B}"/>
          </ac:spMkLst>
        </pc:spChg>
        <pc:spChg chg="add del mod">
          <ac:chgData name="Vinny Davies" userId="b3c95d76-c150-4dfb-9197-7b6f01d238ad" providerId="ADAL" clId="{44B94F42-8115-467F-911C-11C6EBB5D11A}" dt="2022-01-21T11:28:54.030" v="20160" actId="478"/>
          <ac:spMkLst>
            <pc:docMk/>
            <pc:sldMk cId="1994417995" sldId="543"/>
            <ac:spMk id="13" creationId="{9F87DC37-2D4D-4864-B825-DC277C68F8E7}"/>
          </ac:spMkLst>
        </pc:spChg>
        <pc:spChg chg="add mod">
          <ac:chgData name="Vinny Davies" userId="b3c95d76-c150-4dfb-9197-7b6f01d238ad" providerId="ADAL" clId="{44B94F42-8115-467F-911C-11C6EBB5D11A}" dt="2022-01-21T11:29:01.064" v="20161"/>
          <ac:spMkLst>
            <pc:docMk/>
            <pc:sldMk cId="1994417995" sldId="543"/>
            <ac:spMk id="14" creationId="{8BF0EF21-192C-42A1-9239-BCDCFCE00F27}"/>
          </ac:spMkLst>
        </pc:spChg>
        <pc:spChg chg="add mod">
          <ac:chgData name="Vinny Davies" userId="b3c95d76-c150-4dfb-9197-7b6f01d238ad" providerId="ADAL" clId="{44B94F42-8115-467F-911C-11C6EBB5D11A}" dt="2022-01-21T11:29:13.501" v="20164" actId="692"/>
          <ac:spMkLst>
            <pc:docMk/>
            <pc:sldMk cId="1994417995" sldId="543"/>
            <ac:spMk id="15" creationId="{E6DA4AD7-B0D8-4DF3-9D23-E945A447BB35}"/>
          </ac:spMkLst>
        </pc:spChg>
        <pc:spChg chg="add mod">
          <ac:chgData name="Vinny Davies" userId="b3c95d76-c150-4dfb-9197-7b6f01d238ad" providerId="ADAL" clId="{44B94F42-8115-467F-911C-11C6EBB5D11A}" dt="2022-01-21T11:31:02.314" v="20285" actId="14100"/>
          <ac:spMkLst>
            <pc:docMk/>
            <pc:sldMk cId="1994417995" sldId="543"/>
            <ac:spMk id="16" creationId="{DEEE9E4C-C2C1-4662-A72C-A73D41A25054}"/>
          </ac:spMkLst>
        </pc:spChg>
        <pc:spChg chg="mod">
          <ac:chgData name="Vinny Davies" userId="b3c95d76-c150-4dfb-9197-7b6f01d238ad" providerId="ADAL" clId="{44B94F42-8115-467F-911C-11C6EBB5D11A}" dt="2022-01-21T11:15:47.397" v="20110" actId="1038"/>
          <ac:spMkLst>
            <pc:docMk/>
            <pc:sldMk cId="1994417995" sldId="543"/>
            <ac:spMk id="22" creationId="{22FF30B9-D0D8-4A90-8C07-B7CBFDAF99C2}"/>
          </ac:spMkLst>
        </pc:spChg>
        <pc:spChg chg="mod">
          <ac:chgData name="Vinny Davies" userId="b3c95d76-c150-4dfb-9197-7b6f01d238ad" providerId="ADAL" clId="{44B94F42-8115-467F-911C-11C6EBB5D11A}" dt="2022-01-21T11:15:54.868" v="20114" actId="1038"/>
          <ac:spMkLst>
            <pc:docMk/>
            <pc:sldMk cId="1994417995" sldId="543"/>
            <ac:spMk id="23" creationId="{11C22B2A-7E2E-476D-A9EF-6D7D8852F729}"/>
          </ac:spMkLst>
        </pc:spChg>
        <pc:spChg chg="mod">
          <ac:chgData name="Vinny Davies" userId="b3c95d76-c150-4dfb-9197-7b6f01d238ad" providerId="ADAL" clId="{44B94F42-8115-467F-911C-11C6EBB5D11A}" dt="2022-01-21T11:13:39.275" v="20071" actId="692"/>
          <ac:spMkLst>
            <pc:docMk/>
            <pc:sldMk cId="1994417995" sldId="543"/>
            <ac:spMk id="24" creationId="{11030993-E09D-4E8C-BB91-1268954A1E5A}"/>
          </ac:spMkLst>
        </pc:spChg>
        <pc:spChg chg="add del mod">
          <ac:chgData name="Vinny Davies" userId="b3c95d76-c150-4dfb-9197-7b6f01d238ad" providerId="ADAL" clId="{44B94F42-8115-467F-911C-11C6EBB5D11A}" dt="2022-01-21T11:13:59.437" v="20074" actId="478"/>
          <ac:spMkLst>
            <pc:docMk/>
            <pc:sldMk cId="1994417995" sldId="543"/>
            <ac:spMk id="27" creationId="{56BF9707-BEC4-4E58-8D5C-F1E2FDACA772}"/>
          </ac:spMkLst>
        </pc:spChg>
        <pc:spChg chg="mod">
          <ac:chgData name="Vinny Davies" userId="b3c95d76-c150-4dfb-9197-7b6f01d238ad" providerId="ADAL" clId="{44B94F42-8115-467F-911C-11C6EBB5D11A}" dt="2022-01-21T11:16:03.700" v="20125" actId="1035"/>
          <ac:spMkLst>
            <pc:docMk/>
            <pc:sldMk cId="1994417995" sldId="543"/>
            <ac:spMk id="28" creationId="{8D563388-E940-49B2-ACD7-906B0177CFA3}"/>
          </ac:spMkLst>
        </pc:spChg>
      </pc:sldChg>
      <pc:sldChg chg="modSp add del mod">
        <pc:chgData name="Vinny Davies" userId="b3c95d76-c150-4dfb-9197-7b6f01d238ad" providerId="ADAL" clId="{44B94F42-8115-467F-911C-11C6EBB5D11A}" dt="2022-01-21T11:12:06.108" v="20059" actId="47"/>
        <pc:sldMkLst>
          <pc:docMk/>
          <pc:sldMk cId="2091358804" sldId="543"/>
        </pc:sldMkLst>
        <pc:spChg chg="mod">
          <ac:chgData name="Vinny Davies" userId="b3c95d76-c150-4dfb-9197-7b6f01d238ad" providerId="ADAL" clId="{44B94F42-8115-467F-911C-11C6EBB5D11A}" dt="2022-01-21T10:56:00.409" v="20054" actId="20577"/>
          <ac:spMkLst>
            <pc:docMk/>
            <pc:sldMk cId="2091358804" sldId="543"/>
            <ac:spMk id="2" creationId="{DD185A42-AE0A-4046-AD9E-06155104DC68}"/>
          </ac:spMkLst>
        </pc:spChg>
      </pc:sldChg>
      <pc:sldChg chg="add del">
        <pc:chgData name="Vinny Davies" userId="b3c95d76-c150-4dfb-9197-7b6f01d238ad" providerId="ADAL" clId="{44B94F42-8115-467F-911C-11C6EBB5D11A}" dt="2022-01-21T11:12:05.101" v="20058" actId="47"/>
        <pc:sldMkLst>
          <pc:docMk/>
          <pc:sldMk cId="591362782" sldId="544"/>
        </pc:sldMkLst>
      </pc:sldChg>
      <pc:sldChg chg="addSp delSp modSp add mod">
        <pc:chgData name="Vinny Davies" userId="b3c95d76-c150-4dfb-9197-7b6f01d238ad" providerId="ADAL" clId="{44B94F42-8115-467F-911C-11C6EBB5D11A}" dt="2022-01-21T12:04:21.459" v="20507" actId="9405"/>
        <pc:sldMkLst>
          <pc:docMk/>
          <pc:sldMk cId="1155990105" sldId="544"/>
        </pc:sldMkLst>
        <pc:spChg chg="mod">
          <ac:chgData name="Vinny Davies" userId="b3c95d76-c150-4dfb-9197-7b6f01d238ad" providerId="ADAL" clId="{44B94F42-8115-467F-911C-11C6EBB5D11A}" dt="2022-01-21T11:15:21.812" v="20102" actId="20577"/>
          <ac:spMkLst>
            <pc:docMk/>
            <pc:sldMk cId="1155990105" sldId="544"/>
            <ac:spMk id="2" creationId="{DD185A42-AE0A-4046-AD9E-06155104DC68}"/>
          </ac:spMkLst>
        </pc:spChg>
        <pc:spChg chg="add del mod">
          <ac:chgData name="Vinny Davies" userId="b3c95d76-c150-4dfb-9197-7b6f01d238ad" providerId="ADAL" clId="{44B94F42-8115-467F-911C-11C6EBB5D11A}" dt="2022-01-21T11:16:49.270" v="20127"/>
          <ac:spMkLst>
            <pc:docMk/>
            <pc:sldMk cId="1155990105" sldId="544"/>
            <ac:spMk id="10" creationId="{D8F0A2F0-BCD1-4E14-B20E-A3EA266976D6}"/>
          </ac:spMkLst>
        </pc:spChg>
        <pc:spChg chg="add del mod">
          <ac:chgData name="Vinny Davies" userId="b3c95d76-c150-4dfb-9197-7b6f01d238ad" providerId="ADAL" clId="{44B94F42-8115-467F-911C-11C6EBB5D11A}" dt="2022-01-21T11:16:49.270" v="20127"/>
          <ac:spMkLst>
            <pc:docMk/>
            <pc:sldMk cId="1155990105" sldId="544"/>
            <ac:spMk id="11" creationId="{049EF6FE-B8E2-40B7-B1F7-68EE95FDEE9C}"/>
          </ac:spMkLst>
        </pc:spChg>
        <pc:spChg chg="add del mod">
          <ac:chgData name="Vinny Davies" userId="b3c95d76-c150-4dfb-9197-7b6f01d238ad" providerId="ADAL" clId="{44B94F42-8115-467F-911C-11C6EBB5D11A}" dt="2022-01-21T11:16:49.270" v="20127"/>
          <ac:spMkLst>
            <pc:docMk/>
            <pc:sldMk cId="1155990105" sldId="544"/>
            <ac:spMk id="12" creationId="{3873A4F1-D00D-43A3-90C1-50941224644E}"/>
          </ac:spMkLst>
        </pc:spChg>
        <pc:spChg chg="add del mod">
          <ac:chgData name="Vinny Davies" userId="b3c95d76-c150-4dfb-9197-7b6f01d238ad" providerId="ADAL" clId="{44B94F42-8115-467F-911C-11C6EBB5D11A}" dt="2022-01-21T11:16:49.270" v="20127"/>
          <ac:spMkLst>
            <pc:docMk/>
            <pc:sldMk cId="1155990105" sldId="544"/>
            <ac:spMk id="13" creationId="{796EF39E-842C-42F7-A49B-B2AAC4E61390}"/>
          </ac:spMkLst>
        </pc:spChg>
        <pc:spChg chg="add del mod">
          <ac:chgData name="Vinny Davies" userId="b3c95d76-c150-4dfb-9197-7b6f01d238ad" providerId="ADAL" clId="{44B94F42-8115-467F-911C-11C6EBB5D11A}" dt="2022-01-21T11:16:49.270" v="20127"/>
          <ac:spMkLst>
            <pc:docMk/>
            <pc:sldMk cId="1155990105" sldId="544"/>
            <ac:spMk id="14" creationId="{C228B622-283C-4D2A-95A8-0058DBA4406C}"/>
          </ac:spMkLst>
        </pc:spChg>
        <pc:spChg chg="add mod">
          <ac:chgData name="Vinny Davies" userId="b3c95d76-c150-4dfb-9197-7b6f01d238ad" providerId="ADAL" clId="{44B94F42-8115-467F-911C-11C6EBB5D11A}" dt="2022-01-21T11:17:04.215" v="20133"/>
          <ac:spMkLst>
            <pc:docMk/>
            <pc:sldMk cId="1155990105" sldId="544"/>
            <ac:spMk id="15" creationId="{B305D3A9-B760-4F22-AA6B-4985628A69EE}"/>
          </ac:spMkLst>
        </pc:spChg>
        <pc:spChg chg="add mod">
          <ac:chgData name="Vinny Davies" userId="b3c95d76-c150-4dfb-9197-7b6f01d238ad" providerId="ADAL" clId="{44B94F42-8115-467F-911C-11C6EBB5D11A}" dt="2022-01-21T11:17:04.215" v="20133"/>
          <ac:spMkLst>
            <pc:docMk/>
            <pc:sldMk cId="1155990105" sldId="544"/>
            <ac:spMk id="16" creationId="{0156CA2C-1ABA-4233-8743-6B67F52D091E}"/>
          </ac:spMkLst>
        </pc:spChg>
        <pc:spChg chg="add mod">
          <ac:chgData name="Vinny Davies" userId="b3c95d76-c150-4dfb-9197-7b6f01d238ad" providerId="ADAL" clId="{44B94F42-8115-467F-911C-11C6EBB5D11A}" dt="2022-01-21T11:17:04.215" v="20133"/>
          <ac:spMkLst>
            <pc:docMk/>
            <pc:sldMk cId="1155990105" sldId="544"/>
            <ac:spMk id="17" creationId="{E5AC03F4-8EC5-488E-BDC8-3DBA69F134AB}"/>
          </ac:spMkLst>
        </pc:spChg>
        <pc:spChg chg="add mod">
          <ac:chgData name="Vinny Davies" userId="b3c95d76-c150-4dfb-9197-7b6f01d238ad" providerId="ADAL" clId="{44B94F42-8115-467F-911C-11C6EBB5D11A}" dt="2022-01-21T11:17:04.215" v="20133"/>
          <ac:spMkLst>
            <pc:docMk/>
            <pc:sldMk cId="1155990105" sldId="544"/>
            <ac:spMk id="18" creationId="{13E819A5-2677-4C28-9A47-D5273D643DF7}"/>
          </ac:spMkLst>
        </pc:spChg>
        <pc:spChg chg="add mod">
          <ac:chgData name="Vinny Davies" userId="b3c95d76-c150-4dfb-9197-7b6f01d238ad" providerId="ADAL" clId="{44B94F42-8115-467F-911C-11C6EBB5D11A}" dt="2022-01-21T11:17:04.215" v="20133"/>
          <ac:spMkLst>
            <pc:docMk/>
            <pc:sldMk cId="1155990105" sldId="544"/>
            <ac:spMk id="19" creationId="{A96DB63E-F2AB-46D9-A605-A8C13A33ABAD}"/>
          </ac:spMkLst>
        </pc:spChg>
        <pc:spChg chg="add mod">
          <ac:chgData name="Vinny Davies" userId="b3c95d76-c150-4dfb-9197-7b6f01d238ad" providerId="ADAL" clId="{44B94F42-8115-467F-911C-11C6EBB5D11A}" dt="2022-01-21T11:31:11.762" v="20288"/>
          <ac:spMkLst>
            <pc:docMk/>
            <pc:sldMk cId="1155990105" sldId="544"/>
            <ac:spMk id="20" creationId="{87CEBAD3-F76A-4B6F-91C0-6D89FFD1B76B}"/>
          </ac:spMkLst>
        </pc:spChg>
        <pc:spChg chg="add mod">
          <ac:chgData name="Vinny Davies" userId="b3c95d76-c150-4dfb-9197-7b6f01d238ad" providerId="ADAL" clId="{44B94F42-8115-467F-911C-11C6EBB5D11A}" dt="2022-01-21T11:31:11.762" v="20288"/>
          <ac:spMkLst>
            <pc:docMk/>
            <pc:sldMk cId="1155990105" sldId="544"/>
            <ac:spMk id="25" creationId="{7A2CB9F1-24FD-4CA5-8403-A906D420A8A0}"/>
          </ac:spMkLst>
        </pc:spChg>
        <pc:spChg chg="add mod">
          <ac:chgData name="Vinny Davies" userId="b3c95d76-c150-4dfb-9197-7b6f01d238ad" providerId="ADAL" clId="{44B94F42-8115-467F-911C-11C6EBB5D11A}" dt="2022-01-21T11:31:11.762" v="20288"/>
          <ac:spMkLst>
            <pc:docMk/>
            <pc:sldMk cId="1155990105" sldId="544"/>
            <ac:spMk id="26" creationId="{31B9FEEA-C3BD-4CDA-9978-D2E78D9CC743}"/>
          </ac:spMkLst>
        </pc:spChg>
        <pc:inkChg chg="add del">
          <ac:chgData name="Vinny Davies" userId="b3c95d76-c150-4dfb-9197-7b6f01d238ad" providerId="ADAL" clId="{44B94F42-8115-467F-911C-11C6EBB5D11A}" dt="2022-01-21T12:04:21.459" v="20507" actId="9405"/>
          <ac:inkMkLst>
            <pc:docMk/>
            <pc:sldMk cId="1155990105" sldId="544"/>
            <ac:inkMk id="3" creationId="{3D1DC51D-90AC-43BB-A05B-7DDBA8DEB97E}"/>
          </ac:inkMkLst>
        </pc:inkChg>
        <pc:inkChg chg="add del">
          <ac:chgData name="Vinny Davies" userId="b3c95d76-c150-4dfb-9197-7b6f01d238ad" providerId="ADAL" clId="{44B94F42-8115-467F-911C-11C6EBB5D11A}" dt="2022-01-21T12:04:21.062" v="20506" actId="9405"/>
          <ac:inkMkLst>
            <pc:docMk/>
            <pc:sldMk cId="1155990105" sldId="544"/>
            <ac:inkMk id="4" creationId="{3AF63A92-CC16-438F-82CE-7EB48574DFF6}"/>
          </ac:inkMkLst>
        </pc:inkChg>
        <pc:inkChg chg="add del">
          <ac:chgData name="Vinny Davies" userId="b3c95d76-c150-4dfb-9197-7b6f01d238ad" providerId="ADAL" clId="{44B94F42-8115-467F-911C-11C6EBB5D11A}" dt="2022-01-21T12:04:20.828" v="20505" actId="9405"/>
          <ac:inkMkLst>
            <pc:docMk/>
            <pc:sldMk cId="1155990105" sldId="544"/>
            <ac:inkMk id="5" creationId="{9A7B2BCA-E2C6-463E-8B6A-E1BB8863724F}"/>
          </ac:inkMkLst>
        </pc:inkChg>
      </pc:sldChg>
      <pc:sldChg chg="add del">
        <pc:chgData name="Vinny Davies" userId="b3c95d76-c150-4dfb-9197-7b6f01d238ad" providerId="ADAL" clId="{44B94F42-8115-467F-911C-11C6EBB5D11A}" dt="2022-01-21T11:11:49.468" v="20057" actId="2696"/>
        <pc:sldMkLst>
          <pc:docMk/>
          <pc:sldMk cId="2207106306" sldId="545"/>
        </pc:sldMkLst>
      </pc:sldChg>
      <pc:sldChg chg="addSp delSp modSp add mod ord">
        <pc:chgData name="Vinny Davies" userId="b3c95d76-c150-4dfb-9197-7b6f01d238ad" providerId="ADAL" clId="{44B94F42-8115-467F-911C-11C6EBB5D11A}" dt="2022-01-21T11:56:45.523" v="20382" actId="207"/>
        <pc:sldMkLst>
          <pc:docMk/>
          <pc:sldMk cId="2826798780" sldId="545"/>
        </pc:sldMkLst>
        <pc:spChg chg="mod">
          <ac:chgData name="Vinny Davies" userId="b3c95d76-c150-4dfb-9197-7b6f01d238ad" providerId="ADAL" clId="{44B94F42-8115-467F-911C-11C6EBB5D11A}" dt="2022-01-21T11:53:48.253" v="20335" actId="20577"/>
          <ac:spMkLst>
            <pc:docMk/>
            <pc:sldMk cId="2826798780" sldId="545"/>
            <ac:spMk id="2" creationId="{DD185A42-AE0A-4046-AD9E-06155104DC68}"/>
          </ac:spMkLst>
        </pc:spChg>
        <pc:spChg chg="add del mod">
          <ac:chgData name="Vinny Davies" userId="b3c95d76-c150-4dfb-9197-7b6f01d238ad" providerId="ADAL" clId="{44B94F42-8115-467F-911C-11C6EBB5D11A}" dt="2022-01-21T11:53:57.429" v="20337" actId="478"/>
          <ac:spMkLst>
            <pc:docMk/>
            <pc:sldMk cId="2826798780" sldId="545"/>
            <ac:spMk id="4" creationId="{E1D1DB53-66C5-4950-9D19-065BA78AF0A4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1" creationId="{195C37A4-5CF1-4C73-A458-66A8582782AF}"/>
          </ac:spMkLst>
        </pc:spChg>
        <pc:spChg chg="del">
          <ac:chgData name="Vinny Davies" userId="b3c95d76-c150-4dfb-9197-7b6f01d238ad" providerId="ADAL" clId="{44B94F42-8115-467F-911C-11C6EBB5D11A}" dt="2022-01-21T11:53:55.298" v="20336" actId="478"/>
          <ac:spMkLst>
            <pc:docMk/>
            <pc:sldMk cId="2826798780" sldId="545"/>
            <ac:spMk id="32" creationId="{4695D96F-FAB5-480F-99F4-2C595D3FD72D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4" creationId="{B34AE92B-EADD-4197-8350-073744EE6BB3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5" creationId="{27D684FB-926F-4C5E-A439-9E6A37FCE7D2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6" creationId="{01BCC13E-DA82-4A3B-805E-BCB9FDAA672E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7" creationId="{9C9EF58F-8DB5-4783-B682-9F48DE0AF85E}"/>
          </ac:spMkLst>
        </pc:spChg>
        <pc:spChg chg="add del mod">
          <ac:chgData name="Vinny Davies" userId="b3c95d76-c150-4dfb-9197-7b6f01d238ad" providerId="ADAL" clId="{44B94F42-8115-467F-911C-11C6EBB5D11A}" dt="2022-01-21T11:54:08.529" v="20341"/>
          <ac:spMkLst>
            <pc:docMk/>
            <pc:sldMk cId="2826798780" sldId="545"/>
            <ac:spMk id="38" creationId="{5131CF9B-FD38-4A80-8843-9BCC983A1A5D}"/>
          </ac:spMkLst>
        </pc:spChg>
        <pc:spChg chg="add mod">
          <ac:chgData name="Vinny Davies" userId="b3c95d76-c150-4dfb-9197-7b6f01d238ad" providerId="ADAL" clId="{44B94F42-8115-467F-911C-11C6EBB5D11A}" dt="2022-01-21T11:54:55.203" v="20350" actId="1076"/>
          <ac:spMkLst>
            <pc:docMk/>
            <pc:sldMk cId="2826798780" sldId="545"/>
            <ac:spMk id="41" creationId="{77911B76-4C5E-46F3-8C6A-CCA67E4F4EF0}"/>
          </ac:spMkLst>
        </pc:spChg>
        <pc:spChg chg="add mod">
          <ac:chgData name="Vinny Davies" userId="b3c95d76-c150-4dfb-9197-7b6f01d238ad" providerId="ADAL" clId="{44B94F42-8115-467F-911C-11C6EBB5D11A}" dt="2022-01-21T11:55:54.342" v="20373" actId="113"/>
          <ac:spMkLst>
            <pc:docMk/>
            <pc:sldMk cId="2826798780" sldId="545"/>
            <ac:spMk id="43" creationId="{0F8C3001-B8F9-4096-98B1-3116F70C36B2}"/>
          </ac:spMkLst>
        </pc:spChg>
        <pc:spChg chg="add mod">
          <ac:chgData name="Vinny Davies" userId="b3c95d76-c150-4dfb-9197-7b6f01d238ad" providerId="ADAL" clId="{44B94F42-8115-467F-911C-11C6EBB5D11A}" dt="2022-01-21T11:56:06.700" v="20379" actId="1076"/>
          <ac:spMkLst>
            <pc:docMk/>
            <pc:sldMk cId="2826798780" sldId="545"/>
            <ac:spMk id="44" creationId="{70ABBB53-DEFE-4B58-B2BD-6BF7B3BC6058}"/>
          </ac:spMkLst>
        </pc:spChg>
        <pc:spChg chg="add mod">
          <ac:chgData name="Vinny Davies" userId="b3c95d76-c150-4dfb-9197-7b6f01d238ad" providerId="ADAL" clId="{44B94F42-8115-467F-911C-11C6EBB5D11A}" dt="2022-01-21T11:54:53.089" v="20349" actId="1076"/>
          <ac:spMkLst>
            <pc:docMk/>
            <pc:sldMk cId="2826798780" sldId="545"/>
            <ac:spMk id="45" creationId="{35C024CC-4A2E-4FED-AD0C-E33D528ACC95}"/>
          </ac:spMkLst>
        </pc:spChg>
        <pc:spChg chg="add mod">
          <ac:chgData name="Vinny Davies" userId="b3c95d76-c150-4dfb-9197-7b6f01d238ad" providerId="ADAL" clId="{44B94F42-8115-467F-911C-11C6EBB5D11A}" dt="2022-01-21T11:55:20.874" v="20359" actId="207"/>
          <ac:spMkLst>
            <pc:docMk/>
            <pc:sldMk cId="2826798780" sldId="545"/>
            <ac:spMk id="46" creationId="{1654EBFE-88ED-40BB-932E-EED7ED1F5DF6}"/>
          </ac:spMkLst>
        </pc:spChg>
        <pc:spChg chg="add mod">
          <ac:chgData name="Vinny Davies" userId="b3c95d76-c150-4dfb-9197-7b6f01d238ad" providerId="ADAL" clId="{44B94F42-8115-467F-911C-11C6EBB5D11A}" dt="2022-01-21T11:55:02.201" v="20352" actId="207"/>
          <ac:spMkLst>
            <pc:docMk/>
            <pc:sldMk cId="2826798780" sldId="545"/>
            <ac:spMk id="47" creationId="{8198569C-8873-4C29-8B70-853EDA2EDEAC}"/>
          </ac:spMkLst>
        </pc:spChg>
        <pc:spChg chg="add mod">
          <ac:chgData name="Vinny Davies" userId="b3c95d76-c150-4dfb-9197-7b6f01d238ad" providerId="ADAL" clId="{44B94F42-8115-467F-911C-11C6EBB5D11A}" dt="2022-01-21T11:56:45.523" v="20382" actId="207"/>
          <ac:spMkLst>
            <pc:docMk/>
            <pc:sldMk cId="2826798780" sldId="545"/>
            <ac:spMk id="48" creationId="{2A18BB1C-7131-47B5-AC12-054058136B98}"/>
          </ac:spMkLst>
        </pc:spChg>
        <pc:graphicFrameChg chg="modGraphic">
          <ac:chgData name="Vinny Davies" userId="b3c95d76-c150-4dfb-9197-7b6f01d238ad" providerId="ADAL" clId="{44B94F42-8115-467F-911C-11C6EBB5D11A}" dt="2022-01-21T11:55:16.335" v="20357" actId="14734"/>
          <ac:graphicFrameMkLst>
            <pc:docMk/>
            <pc:sldMk cId="2826798780" sldId="545"/>
            <ac:graphicFrameMk id="21" creationId="{3AF20AA3-83B2-4C15-801A-7CCF9CDFE25B}"/>
          </ac:graphicFrameMkLst>
        </pc:graphicFrameChg>
        <pc:cxnChg chg="add del mod">
          <ac:chgData name="Vinny Davies" userId="b3c95d76-c150-4dfb-9197-7b6f01d238ad" providerId="ADAL" clId="{44B94F42-8115-467F-911C-11C6EBB5D11A}" dt="2022-01-21T11:54:08.529" v="20341"/>
          <ac:cxnSpMkLst>
            <pc:docMk/>
            <pc:sldMk cId="2826798780" sldId="545"/>
            <ac:cxnSpMk id="29" creationId="{910016F0-CB49-4F85-A56E-31136A951FB2}"/>
          </ac:cxnSpMkLst>
        </pc:cxnChg>
        <pc:cxnChg chg="add del mod">
          <ac:chgData name="Vinny Davies" userId="b3c95d76-c150-4dfb-9197-7b6f01d238ad" providerId="ADAL" clId="{44B94F42-8115-467F-911C-11C6EBB5D11A}" dt="2022-01-21T11:54:08.529" v="20341"/>
          <ac:cxnSpMkLst>
            <pc:docMk/>
            <pc:sldMk cId="2826798780" sldId="545"/>
            <ac:cxnSpMk id="30" creationId="{9506C3D7-CE12-42C3-BC22-24629B856029}"/>
          </ac:cxnSpMkLst>
        </pc:cxnChg>
        <pc:cxnChg chg="add del mod">
          <ac:chgData name="Vinny Davies" userId="b3c95d76-c150-4dfb-9197-7b6f01d238ad" providerId="ADAL" clId="{44B94F42-8115-467F-911C-11C6EBB5D11A}" dt="2022-01-21T11:54:08.529" v="20341"/>
          <ac:cxnSpMkLst>
            <pc:docMk/>
            <pc:sldMk cId="2826798780" sldId="545"/>
            <ac:cxnSpMk id="33" creationId="{7D84A6C9-61AE-4D30-980E-D0203BD3F6F6}"/>
          </ac:cxnSpMkLst>
        </pc:cxnChg>
        <pc:cxnChg chg="add mod">
          <ac:chgData name="Vinny Davies" userId="b3c95d76-c150-4dfb-9197-7b6f01d238ad" providerId="ADAL" clId="{44B94F42-8115-467F-911C-11C6EBB5D11A}" dt="2022-01-21T11:54:15.862" v="20343" actId="1076"/>
          <ac:cxnSpMkLst>
            <pc:docMk/>
            <pc:sldMk cId="2826798780" sldId="545"/>
            <ac:cxnSpMk id="39" creationId="{4EF9E917-E4E0-454E-8E3E-EF845C5DA986}"/>
          </ac:cxnSpMkLst>
        </pc:cxnChg>
        <pc:cxnChg chg="add mod">
          <ac:chgData name="Vinny Davies" userId="b3c95d76-c150-4dfb-9197-7b6f01d238ad" providerId="ADAL" clId="{44B94F42-8115-467F-911C-11C6EBB5D11A}" dt="2022-01-21T11:54:15.862" v="20343" actId="1076"/>
          <ac:cxnSpMkLst>
            <pc:docMk/>
            <pc:sldMk cId="2826798780" sldId="545"/>
            <ac:cxnSpMk id="40" creationId="{66F6FDA2-58C8-471F-9509-9480712E62D3}"/>
          </ac:cxnSpMkLst>
        </pc:cxnChg>
        <pc:cxnChg chg="add mod">
          <ac:chgData name="Vinny Davies" userId="b3c95d76-c150-4dfb-9197-7b6f01d238ad" providerId="ADAL" clId="{44B94F42-8115-467F-911C-11C6EBB5D11A}" dt="2022-01-21T11:54:15.862" v="20343" actId="1076"/>
          <ac:cxnSpMkLst>
            <pc:docMk/>
            <pc:sldMk cId="2826798780" sldId="545"/>
            <ac:cxnSpMk id="42" creationId="{4B7518DF-1407-4B2A-BD33-8539D111512B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1T11:59:15.684" v="20415" actId="14100"/>
        <pc:sldMkLst>
          <pc:docMk/>
          <pc:sldMk cId="322733481" sldId="546"/>
        </pc:sldMkLst>
        <pc:spChg chg="add del mod">
          <ac:chgData name="Vinny Davies" userId="b3c95d76-c150-4dfb-9197-7b6f01d238ad" providerId="ADAL" clId="{44B94F42-8115-467F-911C-11C6EBB5D11A}" dt="2022-01-21T11:57:36.815" v="20386" actId="478"/>
          <ac:spMkLst>
            <pc:docMk/>
            <pc:sldMk cId="322733481" sldId="546"/>
            <ac:spMk id="29" creationId="{9E5A0004-1679-40DF-8E50-764CA01CE4B5}"/>
          </ac:spMkLst>
        </pc:spChg>
        <pc:cxnChg chg="add mod">
          <ac:chgData name="Vinny Davies" userId="b3c95d76-c150-4dfb-9197-7b6f01d238ad" providerId="ADAL" clId="{44B94F42-8115-467F-911C-11C6EBB5D11A}" dt="2022-01-21T11:58:03.317" v="20401" actId="14100"/>
          <ac:cxnSpMkLst>
            <pc:docMk/>
            <pc:sldMk cId="322733481" sldId="546"/>
            <ac:cxnSpMk id="4" creationId="{6B31ADB9-7048-412C-AD09-14ECCD3C9591}"/>
          </ac:cxnSpMkLst>
        </pc:cxnChg>
        <pc:cxnChg chg="add mod">
          <ac:chgData name="Vinny Davies" userId="b3c95d76-c150-4dfb-9197-7b6f01d238ad" providerId="ADAL" clId="{44B94F42-8115-467F-911C-11C6EBB5D11A}" dt="2022-01-21T11:59:15.684" v="20415" actId="14100"/>
          <ac:cxnSpMkLst>
            <pc:docMk/>
            <pc:sldMk cId="322733481" sldId="546"/>
            <ac:cxnSpMk id="12" creationId="{9AACF357-7586-4DB0-A2A2-C52B0E0B8826}"/>
          </ac:cxnSpMkLst>
        </pc:cxnChg>
        <pc:cxnChg chg="add del mod">
          <ac:chgData name="Vinny Davies" userId="b3c95d76-c150-4dfb-9197-7b6f01d238ad" providerId="ADAL" clId="{44B94F42-8115-467F-911C-11C6EBB5D11A}" dt="2022-01-21T11:57:38.044" v="20387" actId="478"/>
          <ac:cxnSpMkLst>
            <pc:docMk/>
            <pc:sldMk cId="322733481" sldId="546"/>
            <ac:cxnSpMk id="30" creationId="{93CF005B-CCE5-4E62-BE20-CE5CC3A41626}"/>
          </ac:cxnSpMkLst>
        </pc:cxnChg>
        <pc:cxnChg chg="add mod">
          <ac:chgData name="Vinny Davies" userId="b3c95d76-c150-4dfb-9197-7b6f01d238ad" providerId="ADAL" clId="{44B94F42-8115-467F-911C-11C6EBB5D11A}" dt="2022-01-21T11:58:34.488" v="20410" actId="14100"/>
          <ac:cxnSpMkLst>
            <pc:docMk/>
            <pc:sldMk cId="322733481" sldId="546"/>
            <ac:cxnSpMk id="32" creationId="{115F4CFB-410B-40E4-8F2E-2E8DD01DFF40}"/>
          </ac:cxnSpMkLst>
        </pc:cxnChg>
      </pc:sldChg>
      <pc:sldChg chg="addSp modSp add mod">
        <pc:chgData name="Vinny Davies" userId="b3c95d76-c150-4dfb-9197-7b6f01d238ad" providerId="ADAL" clId="{44B94F42-8115-467F-911C-11C6EBB5D11A}" dt="2022-01-21T11:59:56.537" v="20445" actId="14100"/>
        <pc:sldMkLst>
          <pc:docMk/>
          <pc:sldMk cId="2123067354" sldId="547"/>
        </pc:sldMkLst>
        <pc:spChg chg="add mod">
          <ac:chgData name="Vinny Davies" userId="b3c95d76-c150-4dfb-9197-7b6f01d238ad" providerId="ADAL" clId="{44B94F42-8115-467F-911C-11C6EBB5D11A}" dt="2022-01-21T11:59:56.537" v="20445" actId="14100"/>
          <ac:spMkLst>
            <pc:docMk/>
            <pc:sldMk cId="2123067354" sldId="547"/>
            <ac:spMk id="30" creationId="{B36BFE47-BECC-4622-B9D1-176A35764343}"/>
          </ac:spMkLst>
        </pc:spChg>
        <pc:cxnChg chg="add mod">
          <ac:chgData name="Vinny Davies" userId="b3c95d76-c150-4dfb-9197-7b6f01d238ad" providerId="ADAL" clId="{44B94F42-8115-467F-911C-11C6EBB5D11A}" dt="2022-01-21T11:59:32.747" v="20418" actId="14100"/>
          <ac:cxnSpMkLst>
            <pc:docMk/>
            <pc:sldMk cId="2123067354" sldId="547"/>
            <ac:cxnSpMk id="29" creationId="{9EC546B5-D611-4B62-A756-7806AD3B673F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1T15:23:13.153" v="20612" actId="27636"/>
        <pc:sldMkLst>
          <pc:docMk/>
          <pc:sldMk cId="739558058" sldId="548"/>
        </pc:sldMkLst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15" creationId="{B305D3A9-B760-4F22-AA6B-4985628A69EE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16" creationId="{0156CA2C-1ABA-4233-8743-6B67F52D091E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17" creationId="{E5AC03F4-8EC5-488E-BDC8-3DBA69F134AB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18" creationId="{13E819A5-2677-4C28-9A47-D5273D643DF7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19" creationId="{A96DB63E-F2AB-46D9-A605-A8C13A33ABAD}"/>
          </ac:spMkLst>
        </pc:spChg>
        <pc:spChg chg="mod">
          <ac:chgData name="Vinny Davies" userId="b3c95d76-c150-4dfb-9197-7b6f01d238ad" providerId="ADAL" clId="{44B94F42-8115-467F-911C-11C6EBB5D11A}" dt="2022-01-21T15:23:05.048" v="20605" actId="1076"/>
          <ac:spMkLst>
            <pc:docMk/>
            <pc:sldMk cId="739558058" sldId="548"/>
            <ac:spMk id="20" creationId="{87CEBAD3-F76A-4B6F-91C0-6D89FFD1B76B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22" creationId="{22FF30B9-D0D8-4A90-8C07-B7CBFDAF99C2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23" creationId="{11C22B2A-7E2E-476D-A9EF-6D7D8852F729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24" creationId="{11030993-E09D-4E8C-BB91-1268954A1E5A}"/>
          </ac:spMkLst>
        </pc:spChg>
        <pc:spChg chg="mod">
          <ac:chgData name="Vinny Davies" userId="b3c95d76-c150-4dfb-9197-7b6f01d238ad" providerId="ADAL" clId="{44B94F42-8115-467F-911C-11C6EBB5D11A}" dt="2022-01-21T15:23:05.048" v="20605" actId="1076"/>
          <ac:spMkLst>
            <pc:docMk/>
            <pc:sldMk cId="739558058" sldId="548"/>
            <ac:spMk id="25" creationId="{7A2CB9F1-24FD-4CA5-8403-A906D420A8A0}"/>
          </ac:spMkLst>
        </pc:spChg>
        <pc:spChg chg="mod">
          <ac:chgData name="Vinny Davies" userId="b3c95d76-c150-4dfb-9197-7b6f01d238ad" providerId="ADAL" clId="{44B94F42-8115-467F-911C-11C6EBB5D11A}" dt="2022-01-21T15:23:05.048" v="20605" actId="1076"/>
          <ac:spMkLst>
            <pc:docMk/>
            <pc:sldMk cId="739558058" sldId="548"/>
            <ac:spMk id="26" creationId="{31B9FEEA-C3BD-4CDA-9978-D2E78D9CC743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27" creationId="{56BF9707-BEC4-4E58-8D5C-F1E2FDACA772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28" creationId="{8D563388-E940-49B2-ACD7-906B0177CFA3}"/>
          </ac:spMkLst>
        </pc:spChg>
        <pc:spChg chg="del">
          <ac:chgData name="Vinny Davies" userId="b3c95d76-c150-4dfb-9197-7b6f01d238ad" providerId="ADAL" clId="{44B94F42-8115-467F-911C-11C6EBB5D11A}" dt="2022-01-21T12:01:15.605" v="20447" actId="478"/>
          <ac:spMkLst>
            <pc:docMk/>
            <pc:sldMk cId="739558058" sldId="548"/>
            <ac:spMk id="30" creationId="{B36BFE47-BECC-4622-B9D1-176A35764343}"/>
          </ac:spMkLst>
        </pc:spChg>
        <pc:spChg chg="add del mod">
          <ac:chgData name="Vinny Davies" userId="b3c95d76-c150-4dfb-9197-7b6f01d238ad" providerId="ADAL" clId="{44B94F42-8115-467F-911C-11C6EBB5D11A}" dt="2022-01-21T12:01:28.400" v="20452" actId="478"/>
          <ac:spMkLst>
            <pc:docMk/>
            <pc:sldMk cId="739558058" sldId="548"/>
            <ac:spMk id="31" creationId="{66913CCD-CA6A-4A4A-9E42-D195708B92AA}"/>
          </ac:spMkLst>
        </pc:spChg>
        <pc:spChg chg="add del mod">
          <ac:chgData name="Vinny Davies" userId="b3c95d76-c150-4dfb-9197-7b6f01d238ad" providerId="ADAL" clId="{44B94F42-8115-467F-911C-11C6EBB5D11A}" dt="2022-01-21T12:01:28.400" v="20452" actId="478"/>
          <ac:spMkLst>
            <pc:docMk/>
            <pc:sldMk cId="739558058" sldId="548"/>
            <ac:spMk id="32" creationId="{3B8B98FA-882C-4252-AA2A-1D10BEF756F5}"/>
          </ac:spMkLst>
        </pc:spChg>
        <pc:spChg chg="add del mod">
          <ac:chgData name="Vinny Davies" userId="b3c95d76-c150-4dfb-9197-7b6f01d238ad" providerId="ADAL" clId="{44B94F42-8115-467F-911C-11C6EBB5D11A}" dt="2022-01-21T12:01:28.400" v="20452" actId="478"/>
          <ac:spMkLst>
            <pc:docMk/>
            <pc:sldMk cId="739558058" sldId="548"/>
            <ac:spMk id="33" creationId="{2B78A993-39FF-4E30-9EF2-0AC10FCE8E36}"/>
          </ac:spMkLst>
        </pc:spChg>
        <pc:spChg chg="add del mod">
          <ac:chgData name="Vinny Davies" userId="b3c95d76-c150-4dfb-9197-7b6f01d238ad" providerId="ADAL" clId="{44B94F42-8115-467F-911C-11C6EBB5D11A}" dt="2022-01-21T12:02:32.653" v="20472" actId="34122"/>
          <ac:spMkLst>
            <pc:docMk/>
            <pc:sldMk cId="739558058" sldId="548"/>
            <ac:spMk id="33" creationId="{86AE0EE5-D575-419D-BD4D-A1A8222759BC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1" creationId="{77911B76-4C5E-46F3-8C6A-CCA67E4F4EF0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3" creationId="{0F8C3001-B8F9-4096-98B1-3116F70C36B2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5" creationId="{35C024CC-4A2E-4FED-AD0C-E33D528ACC95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6" creationId="{1654EBFE-88ED-40BB-932E-EED7ED1F5DF6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7" creationId="{8198569C-8873-4C29-8B70-853EDA2EDEAC}"/>
          </ac:spMkLst>
        </pc:spChg>
        <pc:spChg chg="mod">
          <ac:chgData name="Vinny Davies" userId="b3c95d76-c150-4dfb-9197-7b6f01d238ad" providerId="ADAL" clId="{44B94F42-8115-467F-911C-11C6EBB5D11A}" dt="2022-01-21T15:22:56.830" v="20604" actId="1076"/>
          <ac:spMkLst>
            <pc:docMk/>
            <pc:sldMk cId="739558058" sldId="548"/>
            <ac:spMk id="48" creationId="{2A18BB1C-7131-47B5-AC12-054058136B98}"/>
          </ac:spMkLst>
        </pc:spChg>
        <pc:spChg chg="add del mod">
          <ac:chgData name="Vinny Davies" userId="b3c95d76-c150-4dfb-9197-7b6f01d238ad" providerId="ADAL" clId="{44B94F42-8115-467F-911C-11C6EBB5D11A}" dt="2022-01-21T12:04:29.101" v="20509"/>
          <ac:spMkLst>
            <pc:docMk/>
            <pc:sldMk cId="739558058" sldId="548"/>
            <ac:spMk id="56" creationId="{EFBB0962-2A6E-4D29-A995-18C15BAF8B8E}"/>
          </ac:spMkLst>
        </pc:spChg>
        <pc:spChg chg="add del mod">
          <ac:chgData name="Vinny Davies" userId="b3c95d76-c150-4dfb-9197-7b6f01d238ad" providerId="ADAL" clId="{44B94F42-8115-467F-911C-11C6EBB5D11A}" dt="2022-01-21T12:04:29.101" v="20509"/>
          <ac:spMkLst>
            <pc:docMk/>
            <pc:sldMk cId="739558058" sldId="548"/>
            <ac:spMk id="57" creationId="{C48FCEC1-EE62-4799-87E6-19DE85BA658A}"/>
          </ac:spMkLst>
        </pc:spChg>
        <pc:spChg chg="add del mod">
          <ac:chgData name="Vinny Davies" userId="b3c95d76-c150-4dfb-9197-7b6f01d238ad" providerId="ADAL" clId="{44B94F42-8115-467F-911C-11C6EBB5D11A}" dt="2022-01-21T12:04:29.101" v="20509"/>
          <ac:spMkLst>
            <pc:docMk/>
            <pc:sldMk cId="739558058" sldId="548"/>
            <ac:spMk id="58" creationId="{B002B36E-B98B-46E5-BA12-55A0F83C17DB}"/>
          </ac:spMkLst>
        </pc:spChg>
        <pc:spChg chg="add mod">
          <ac:chgData name="Vinny Davies" userId="b3c95d76-c150-4dfb-9197-7b6f01d238ad" providerId="ADAL" clId="{44B94F42-8115-467F-911C-11C6EBB5D11A}" dt="2022-01-21T15:23:13.153" v="20612" actId="27636"/>
          <ac:spMkLst>
            <pc:docMk/>
            <pc:sldMk cId="739558058" sldId="548"/>
            <ac:spMk id="59" creationId="{0AEDC09F-7267-43F1-BBC8-442D953172E6}"/>
          </ac:spMkLst>
        </pc:spChg>
        <pc:grpChg chg="mod">
          <ac:chgData name="Vinny Davies" userId="b3c95d76-c150-4dfb-9197-7b6f01d238ad" providerId="ADAL" clId="{44B94F42-8115-467F-911C-11C6EBB5D11A}" dt="2022-01-21T12:01:56.339" v="20464"/>
          <ac:grpSpMkLst>
            <pc:docMk/>
            <pc:sldMk cId="739558058" sldId="548"/>
            <ac:grpSpMk id="11" creationId="{06EA21BD-C6DF-44EA-944A-8E030D6E72B5}"/>
          </ac:grpSpMkLst>
        </pc:grpChg>
        <pc:grpChg chg="mod">
          <ac:chgData name="Vinny Davies" userId="b3c95d76-c150-4dfb-9197-7b6f01d238ad" providerId="ADAL" clId="{44B94F42-8115-467F-911C-11C6EBB5D11A}" dt="2022-01-21T12:03:35.133" v="20487"/>
          <ac:grpSpMkLst>
            <pc:docMk/>
            <pc:sldMk cId="739558058" sldId="548"/>
            <ac:grpSpMk id="50" creationId="{9C879984-2C0F-48FF-8EC7-DC7FCA8AA39C}"/>
          </ac:grpSpMkLst>
        </pc:grpChg>
        <pc:graphicFrameChg chg="mod">
          <ac:chgData name="Vinny Davies" userId="b3c95d76-c150-4dfb-9197-7b6f01d238ad" providerId="ADAL" clId="{44B94F42-8115-467F-911C-11C6EBB5D11A}" dt="2022-01-21T15:22:56.830" v="20604" actId="1076"/>
          <ac:graphicFrameMkLst>
            <pc:docMk/>
            <pc:sldMk cId="739558058" sldId="548"/>
            <ac:graphicFrameMk id="21" creationId="{3AF20AA3-83B2-4C15-801A-7CCF9CDFE25B}"/>
          </ac:graphicFrameMkLst>
        </pc:graphicFrameChg>
        <pc:inkChg chg="add del mod">
          <ac:chgData name="Vinny Davies" userId="b3c95d76-c150-4dfb-9197-7b6f01d238ad" providerId="ADAL" clId="{44B94F42-8115-467F-911C-11C6EBB5D11A}" dt="2022-01-21T15:22:56.830" v="20604" actId="1076"/>
          <ac:inkMkLst>
            <pc:docMk/>
            <pc:sldMk cId="739558058" sldId="548"/>
            <ac:inkMk id="3" creationId="{D0A70F4F-3F57-4888-B54D-8B69D8A92F06}"/>
          </ac:inkMkLst>
        </pc:inkChg>
        <pc:inkChg chg="add">
          <ac:chgData name="Vinny Davies" userId="b3c95d76-c150-4dfb-9197-7b6f01d238ad" providerId="ADAL" clId="{44B94F42-8115-467F-911C-11C6EBB5D11A}" dt="2022-01-21T12:01:47.919" v="20454" actId="9405"/>
          <ac:inkMkLst>
            <pc:docMk/>
            <pc:sldMk cId="739558058" sldId="548"/>
            <ac:inkMk id="4" creationId="{DDB7C326-9C8E-4D49-8D70-F731EA964D54}"/>
          </ac:inkMkLst>
        </pc:inkChg>
        <pc:inkChg chg="add del">
          <ac:chgData name="Vinny Davies" userId="b3c95d76-c150-4dfb-9197-7b6f01d238ad" providerId="ADAL" clId="{44B94F42-8115-467F-911C-11C6EBB5D11A}" dt="2022-01-21T12:01:57.477" v="20468" actId="9405"/>
          <ac:inkMkLst>
            <pc:docMk/>
            <pc:sldMk cId="739558058" sldId="548"/>
            <ac:inkMk id="5" creationId="{A38FB8F6-0742-4BC6-AD43-671A48C5B954}"/>
          </ac:inkMkLst>
        </pc:inkChg>
        <pc:inkChg chg="add del">
          <ac:chgData name="Vinny Davies" userId="b3c95d76-c150-4dfb-9197-7b6f01d238ad" providerId="ADAL" clId="{44B94F42-8115-467F-911C-11C6EBB5D11A}" dt="2022-01-21T12:01:50.432" v="20457" actId="9405"/>
          <ac:inkMkLst>
            <pc:docMk/>
            <pc:sldMk cId="739558058" sldId="548"/>
            <ac:inkMk id="6" creationId="{6E1C7425-DB4D-4008-BE9E-818067126FED}"/>
          </ac:inkMkLst>
        </pc:inkChg>
        <pc:inkChg chg="add del mod">
          <ac:chgData name="Vinny Davies" userId="b3c95d76-c150-4dfb-9197-7b6f01d238ad" providerId="ADAL" clId="{44B94F42-8115-467F-911C-11C6EBB5D11A}" dt="2022-01-21T12:01:57.076" v="20467" actId="9405"/>
          <ac:inkMkLst>
            <pc:docMk/>
            <pc:sldMk cId="739558058" sldId="548"/>
            <ac:inkMk id="7" creationId="{1EE6432A-CF22-4281-B292-F6B9E56FD535}"/>
          </ac:inkMkLst>
        </pc:inkChg>
        <pc:inkChg chg="add del mod">
          <ac:chgData name="Vinny Davies" userId="b3c95d76-c150-4dfb-9197-7b6f01d238ad" providerId="ADAL" clId="{44B94F42-8115-467F-911C-11C6EBB5D11A}" dt="2022-01-21T12:01:56.805" v="20466" actId="9405"/>
          <ac:inkMkLst>
            <pc:docMk/>
            <pc:sldMk cId="739558058" sldId="548"/>
            <ac:inkMk id="8" creationId="{6BF7BD15-DD8D-4079-8E3D-1F695DB36460}"/>
          </ac:inkMkLst>
        </pc:inkChg>
        <pc:inkChg chg="add del mod">
          <ac:chgData name="Vinny Davies" userId="b3c95d76-c150-4dfb-9197-7b6f01d238ad" providerId="ADAL" clId="{44B94F42-8115-467F-911C-11C6EBB5D11A}" dt="2022-01-21T12:01:56.586" v="20465" actId="9405"/>
          <ac:inkMkLst>
            <pc:docMk/>
            <pc:sldMk cId="739558058" sldId="548"/>
            <ac:inkMk id="9" creationId="{633DA1C5-C00C-4638-87B5-E4829AFA43FB}"/>
          </ac:inkMkLst>
        </pc:inkChg>
        <pc:inkChg chg="add del">
          <ac:chgData name="Vinny Davies" userId="b3c95d76-c150-4dfb-9197-7b6f01d238ad" providerId="ADAL" clId="{44B94F42-8115-467F-911C-11C6EBB5D11A}" dt="2022-01-21T12:01:56.339" v="20464"/>
          <ac:inkMkLst>
            <pc:docMk/>
            <pc:sldMk cId="739558058" sldId="548"/>
            <ac:inkMk id="10" creationId="{B2DF6946-9D1D-487B-87B1-79DC7141BD93}"/>
          </ac:inkMkLst>
        </pc:inkChg>
        <pc:inkChg chg="add del">
          <ac:chgData name="Vinny Davies" userId="b3c95d76-c150-4dfb-9197-7b6f01d238ad" providerId="ADAL" clId="{44B94F42-8115-467F-911C-11C6EBB5D11A}" dt="2022-01-21T12:02:44.988" v="20476" actId="9405"/>
          <ac:inkMkLst>
            <pc:docMk/>
            <pc:sldMk cId="739558058" sldId="548"/>
            <ac:inkMk id="12" creationId="{93303791-3780-42CE-9123-AA5FCDB0D6AF}"/>
          </ac:inkMkLst>
        </pc:inkChg>
        <pc:inkChg chg="add del">
          <ac:chgData name="Vinny Davies" userId="b3c95d76-c150-4dfb-9197-7b6f01d238ad" providerId="ADAL" clId="{44B94F42-8115-467F-911C-11C6EBB5D11A}" dt="2022-01-21T12:02:44.661" v="20475" actId="9405"/>
          <ac:inkMkLst>
            <pc:docMk/>
            <pc:sldMk cId="739558058" sldId="548"/>
            <ac:inkMk id="13" creationId="{7CF1B9CE-DDF6-41DC-88AE-7FA6E906932E}"/>
          </ac:inkMkLst>
        </pc:inkChg>
        <pc:inkChg chg="add del">
          <ac:chgData name="Vinny Davies" userId="b3c95d76-c150-4dfb-9197-7b6f01d238ad" providerId="ADAL" clId="{44B94F42-8115-467F-911C-11C6EBB5D11A}" dt="2022-01-21T12:03:38.964" v="20492" actId="9405"/>
          <ac:inkMkLst>
            <pc:docMk/>
            <pc:sldMk cId="739558058" sldId="548"/>
            <ac:inkMk id="14" creationId="{0EBA1626-DAE5-4047-9E86-848A9846ED8D}"/>
          </ac:inkMkLst>
        </pc:inkChg>
        <pc:inkChg chg="add del">
          <ac:chgData name="Vinny Davies" userId="b3c95d76-c150-4dfb-9197-7b6f01d238ad" providerId="ADAL" clId="{44B94F42-8115-467F-911C-11C6EBB5D11A}" dt="2022-01-21T12:03:38.533" v="20491" actId="9405"/>
          <ac:inkMkLst>
            <pc:docMk/>
            <pc:sldMk cId="739558058" sldId="548"/>
            <ac:inkMk id="34" creationId="{104FA649-07E5-4D8A-ADEF-31E22F5C85C3}"/>
          </ac:inkMkLst>
        </pc:inkChg>
        <pc:inkChg chg="add del">
          <ac:chgData name="Vinny Davies" userId="b3c95d76-c150-4dfb-9197-7b6f01d238ad" providerId="ADAL" clId="{44B94F42-8115-467F-911C-11C6EBB5D11A}" dt="2022-01-21T12:03:38.101" v="20490" actId="9405"/>
          <ac:inkMkLst>
            <pc:docMk/>
            <pc:sldMk cId="739558058" sldId="548"/>
            <ac:inkMk id="35" creationId="{C89679A5-44B9-4D33-9771-D454F623FB36}"/>
          </ac:inkMkLst>
        </pc:inkChg>
        <pc:inkChg chg="add del">
          <ac:chgData name="Vinny Davies" userId="b3c95d76-c150-4dfb-9197-7b6f01d238ad" providerId="ADAL" clId="{44B94F42-8115-467F-911C-11C6EBB5D11A}" dt="2022-01-21T12:03:31.049" v="20481" actId="9405"/>
          <ac:inkMkLst>
            <pc:docMk/>
            <pc:sldMk cId="739558058" sldId="548"/>
            <ac:inkMk id="36" creationId="{AA20322C-43F7-475D-9E08-200753E3358B}"/>
          </ac:inkMkLst>
        </pc:inkChg>
        <pc:inkChg chg="add del mod">
          <ac:chgData name="Vinny Davies" userId="b3c95d76-c150-4dfb-9197-7b6f01d238ad" providerId="ADAL" clId="{44B94F42-8115-467F-911C-11C6EBB5D11A}" dt="2022-01-21T12:03:35.664" v="20489" actId="9405"/>
          <ac:inkMkLst>
            <pc:docMk/>
            <pc:sldMk cId="739558058" sldId="548"/>
            <ac:inkMk id="37" creationId="{76CB6058-85F5-4A73-AFBD-D9508B3C2117}"/>
          </ac:inkMkLst>
        </pc:inkChg>
        <pc:inkChg chg="add del mod">
          <ac:chgData name="Vinny Davies" userId="b3c95d76-c150-4dfb-9197-7b6f01d238ad" providerId="ADAL" clId="{44B94F42-8115-467F-911C-11C6EBB5D11A}" dt="2022-01-21T12:03:35.397" v="20488" actId="9405"/>
          <ac:inkMkLst>
            <pc:docMk/>
            <pc:sldMk cId="739558058" sldId="548"/>
            <ac:inkMk id="38" creationId="{5E81092C-868B-4A8E-B987-C32CB1B3700F}"/>
          </ac:inkMkLst>
        </pc:inkChg>
        <pc:inkChg chg="add del mod">
          <ac:chgData name="Vinny Davies" userId="b3c95d76-c150-4dfb-9197-7b6f01d238ad" providerId="ADAL" clId="{44B94F42-8115-467F-911C-11C6EBB5D11A}" dt="2022-01-21T12:03:35.133" v="20487"/>
          <ac:inkMkLst>
            <pc:docMk/>
            <pc:sldMk cId="739558058" sldId="548"/>
            <ac:inkMk id="49" creationId="{D81AECFC-291E-4372-A75C-56438286C559}"/>
          </ac:inkMkLst>
        </pc:inkChg>
        <pc:inkChg chg="add del">
          <ac:chgData name="Vinny Davies" userId="b3c95d76-c150-4dfb-9197-7b6f01d238ad" providerId="ADAL" clId="{44B94F42-8115-467F-911C-11C6EBB5D11A}" dt="2022-01-21T12:03:47.356" v="20494" actId="9405"/>
          <ac:inkMkLst>
            <pc:docMk/>
            <pc:sldMk cId="739558058" sldId="548"/>
            <ac:inkMk id="51" creationId="{52637ED5-0070-42E9-9562-2AB5FCF7A297}"/>
          </ac:inkMkLst>
        </pc:inkChg>
        <pc:inkChg chg="add del">
          <ac:chgData name="Vinny Davies" userId="b3c95d76-c150-4dfb-9197-7b6f01d238ad" providerId="ADAL" clId="{44B94F42-8115-467F-911C-11C6EBB5D11A}" dt="2022-01-21T12:03:56.589" v="20496" actId="9405"/>
          <ac:inkMkLst>
            <pc:docMk/>
            <pc:sldMk cId="739558058" sldId="548"/>
            <ac:inkMk id="52" creationId="{7994AEB7-A3BB-4853-BFAD-450D0E5ECC1A}"/>
          </ac:inkMkLst>
        </pc:inkChg>
        <pc:inkChg chg="add mod">
          <ac:chgData name="Vinny Davies" userId="b3c95d76-c150-4dfb-9197-7b6f01d238ad" providerId="ADAL" clId="{44B94F42-8115-467F-911C-11C6EBB5D11A}" dt="2022-01-21T15:22:56.830" v="20604" actId="1076"/>
          <ac:inkMkLst>
            <pc:docMk/>
            <pc:sldMk cId="739558058" sldId="548"/>
            <ac:inkMk id="53" creationId="{3C52BC5B-66CA-4A57-9A8F-DDC4AF7B6CC1}"/>
          </ac:inkMkLst>
        </pc:inkChg>
        <pc:inkChg chg="add mod">
          <ac:chgData name="Vinny Davies" userId="b3c95d76-c150-4dfb-9197-7b6f01d238ad" providerId="ADAL" clId="{44B94F42-8115-467F-911C-11C6EBB5D11A}" dt="2022-01-21T15:22:56.830" v="20604" actId="1076"/>
          <ac:inkMkLst>
            <pc:docMk/>
            <pc:sldMk cId="739558058" sldId="548"/>
            <ac:inkMk id="54" creationId="{D4CF622E-701E-4B18-8A53-7265C869CF61}"/>
          </ac:inkMkLst>
        </pc:inkChg>
        <pc:inkChg chg="add mod">
          <ac:chgData name="Vinny Davies" userId="b3c95d76-c150-4dfb-9197-7b6f01d238ad" providerId="ADAL" clId="{44B94F42-8115-467F-911C-11C6EBB5D11A}" dt="2022-01-21T15:22:56.830" v="20604" actId="1076"/>
          <ac:inkMkLst>
            <pc:docMk/>
            <pc:sldMk cId="739558058" sldId="548"/>
            <ac:inkMk id="55" creationId="{9404E574-8694-4949-ADB1-1F0E3BF6080D}"/>
          </ac:inkMkLst>
        </pc:inkChg>
        <pc:cxnChg chg="del">
          <ac:chgData name="Vinny Davies" userId="b3c95d76-c150-4dfb-9197-7b6f01d238ad" providerId="ADAL" clId="{44B94F42-8115-467F-911C-11C6EBB5D11A}" dt="2022-01-21T12:01:16.254" v="20448" actId="478"/>
          <ac:cxnSpMkLst>
            <pc:docMk/>
            <pc:sldMk cId="739558058" sldId="548"/>
            <ac:cxnSpMk id="29" creationId="{9EC546B5-D611-4B62-A756-7806AD3B673F}"/>
          </ac:cxnSpMkLst>
        </pc:cxnChg>
        <pc:cxnChg chg="mod">
          <ac:chgData name="Vinny Davies" userId="b3c95d76-c150-4dfb-9197-7b6f01d238ad" providerId="ADAL" clId="{44B94F42-8115-467F-911C-11C6EBB5D11A}" dt="2022-01-21T15:22:56.830" v="20604" actId="1076"/>
          <ac:cxnSpMkLst>
            <pc:docMk/>
            <pc:sldMk cId="739558058" sldId="548"/>
            <ac:cxnSpMk id="39" creationId="{4EF9E917-E4E0-454E-8E3E-EF845C5DA986}"/>
          </ac:cxnSpMkLst>
        </pc:cxnChg>
        <pc:cxnChg chg="mod">
          <ac:chgData name="Vinny Davies" userId="b3c95d76-c150-4dfb-9197-7b6f01d238ad" providerId="ADAL" clId="{44B94F42-8115-467F-911C-11C6EBB5D11A}" dt="2022-01-21T15:22:56.830" v="20604" actId="1076"/>
          <ac:cxnSpMkLst>
            <pc:docMk/>
            <pc:sldMk cId="739558058" sldId="548"/>
            <ac:cxnSpMk id="40" creationId="{66F6FDA2-58C8-471F-9509-9480712E62D3}"/>
          </ac:cxnSpMkLst>
        </pc:cxnChg>
        <pc:cxnChg chg="mod">
          <ac:chgData name="Vinny Davies" userId="b3c95d76-c150-4dfb-9197-7b6f01d238ad" providerId="ADAL" clId="{44B94F42-8115-467F-911C-11C6EBB5D11A}" dt="2022-01-21T15:22:56.830" v="20604" actId="1076"/>
          <ac:cxnSpMkLst>
            <pc:docMk/>
            <pc:sldMk cId="739558058" sldId="548"/>
            <ac:cxnSpMk id="42" creationId="{4B7518DF-1407-4B2A-BD33-8539D111512B}"/>
          </ac:cxnSpMkLst>
        </pc:cxnChg>
      </pc:sldChg>
      <pc:sldChg chg="addSp delSp modSp add mod">
        <pc:chgData name="Vinny Davies" userId="b3c95d76-c150-4dfb-9197-7b6f01d238ad" providerId="ADAL" clId="{44B94F42-8115-467F-911C-11C6EBB5D11A}" dt="2022-01-21T17:53:23.571" v="23938"/>
        <pc:sldMkLst>
          <pc:docMk/>
          <pc:sldMk cId="1650487741" sldId="549"/>
        </pc:sldMkLst>
        <pc:spChg chg="mod">
          <ac:chgData name="Vinny Davies" userId="b3c95d76-c150-4dfb-9197-7b6f01d238ad" providerId="ADAL" clId="{44B94F42-8115-467F-911C-11C6EBB5D11A}" dt="2022-01-21T15:23:34.594" v="20632" actId="20577"/>
          <ac:spMkLst>
            <pc:docMk/>
            <pc:sldMk cId="1650487741" sldId="549"/>
            <ac:spMk id="2" creationId="{DD185A42-AE0A-4046-AD9E-06155104DC68}"/>
          </ac:spMkLst>
        </pc:spChg>
        <pc:spChg chg="add del">
          <ac:chgData name="Vinny Davies" userId="b3c95d76-c150-4dfb-9197-7b6f01d238ad" providerId="ADAL" clId="{44B94F42-8115-467F-911C-11C6EBB5D11A}" dt="2022-01-21T15:24:43.459" v="20663" actId="478"/>
          <ac:spMkLst>
            <pc:docMk/>
            <pc:sldMk cId="1650487741" sldId="549"/>
            <ac:spMk id="15" creationId="{B305D3A9-B760-4F22-AA6B-4985628A69EE}"/>
          </ac:spMkLst>
        </pc:spChg>
        <pc:spChg chg="add del">
          <ac:chgData name="Vinny Davies" userId="b3c95d76-c150-4dfb-9197-7b6f01d238ad" providerId="ADAL" clId="{44B94F42-8115-467F-911C-11C6EBB5D11A}" dt="2022-01-21T15:24:42.084" v="20662" actId="478"/>
          <ac:spMkLst>
            <pc:docMk/>
            <pc:sldMk cId="1650487741" sldId="549"/>
            <ac:spMk id="16" creationId="{0156CA2C-1ABA-4233-8743-6B67F52D091E}"/>
          </ac:spMkLst>
        </pc:spChg>
        <pc:spChg chg="add del">
          <ac:chgData name="Vinny Davies" userId="b3c95d76-c150-4dfb-9197-7b6f01d238ad" providerId="ADAL" clId="{44B94F42-8115-467F-911C-11C6EBB5D11A}" dt="2022-01-21T15:24:43.851" v="20664" actId="478"/>
          <ac:spMkLst>
            <pc:docMk/>
            <pc:sldMk cId="1650487741" sldId="549"/>
            <ac:spMk id="17" creationId="{E5AC03F4-8EC5-488E-BDC8-3DBA69F134AB}"/>
          </ac:spMkLst>
        </pc:spChg>
        <pc:spChg chg="add del">
          <ac:chgData name="Vinny Davies" userId="b3c95d76-c150-4dfb-9197-7b6f01d238ad" providerId="ADAL" clId="{44B94F42-8115-467F-911C-11C6EBB5D11A}" dt="2022-01-21T15:24:44.373" v="20665" actId="478"/>
          <ac:spMkLst>
            <pc:docMk/>
            <pc:sldMk cId="1650487741" sldId="549"/>
            <ac:spMk id="18" creationId="{13E819A5-2677-4C28-9A47-D5273D643DF7}"/>
          </ac:spMkLst>
        </pc:spChg>
        <pc:spChg chg="add del">
          <ac:chgData name="Vinny Davies" userId="b3c95d76-c150-4dfb-9197-7b6f01d238ad" providerId="ADAL" clId="{44B94F42-8115-467F-911C-11C6EBB5D11A}" dt="2022-01-21T15:24:45.203" v="20666" actId="478"/>
          <ac:spMkLst>
            <pc:docMk/>
            <pc:sldMk cId="1650487741" sldId="549"/>
            <ac:spMk id="19" creationId="{A96DB63E-F2AB-46D9-A605-A8C13A33ABAD}"/>
          </ac:spMkLst>
        </pc:spChg>
        <pc:spChg chg="add del">
          <ac:chgData name="Vinny Davies" userId="b3c95d76-c150-4dfb-9197-7b6f01d238ad" providerId="ADAL" clId="{44B94F42-8115-467F-911C-11C6EBB5D11A}" dt="2022-01-21T15:24:41.181" v="20661" actId="478"/>
          <ac:spMkLst>
            <pc:docMk/>
            <pc:sldMk cId="1650487741" sldId="549"/>
            <ac:spMk id="41" creationId="{77911B76-4C5E-46F3-8C6A-CCA67E4F4EF0}"/>
          </ac:spMkLst>
        </pc:spChg>
        <pc:spChg chg="mod">
          <ac:chgData name="Vinny Davies" userId="b3c95d76-c150-4dfb-9197-7b6f01d238ad" providerId="ADAL" clId="{44B94F42-8115-467F-911C-11C6EBB5D11A}" dt="2022-01-21T15:23:28.839" v="20616" actId="14100"/>
          <ac:spMkLst>
            <pc:docMk/>
            <pc:sldMk cId="1650487741" sldId="549"/>
            <ac:spMk id="44" creationId="{70ABBB53-DEFE-4B58-B2BD-6BF7B3BC6058}"/>
          </ac:spMkLst>
        </pc:spChg>
        <pc:spChg chg="del">
          <ac:chgData name="Vinny Davies" userId="b3c95d76-c150-4dfb-9197-7b6f01d238ad" providerId="ADAL" clId="{44B94F42-8115-467F-911C-11C6EBB5D11A}" dt="2022-01-21T15:24:11.507" v="20638" actId="478"/>
          <ac:spMkLst>
            <pc:docMk/>
            <pc:sldMk cId="1650487741" sldId="549"/>
            <ac:spMk id="45" creationId="{35C024CC-4A2E-4FED-AD0C-E33D528ACC95}"/>
          </ac:spMkLst>
        </pc:spChg>
        <pc:spChg chg="del">
          <ac:chgData name="Vinny Davies" userId="b3c95d76-c150-4dfb-9197-7b6f01d238ad" providerId="ADAL" clId="{44B94F42-8115-467F-911C-11C6EBB5D11A}" dt="2022-01-21T15:24:12.067" v="20639" actId="478"/>
          <ac:spMkLst>
            <pc:docMk/>
            <pc:sldMk cId="1650487741" sldId="549"/>
            <ac:spMk id="46" creationId="{1654EBFE-88ED-40BB-932E-EED7ED1F5DF6}"/>
          </ac:spMkLst>
        </pc:spChg>
        <pc:spChg chg="add del">
          <ac:chgData name="Vinny Davies" userId="b3c95d76-c150-4dfb-9197-7b6f01d238ad" providerId="ADAL" clId="{44B94F42-8115-467F-911C-11C6EBB5D11A}" dt="2022-01-21T15:24:40.610" v="20660" actId="478"/>
          <ac:spMkLst>
            <pc:docMk/>
            <pc:sldMk cId="1650487741" sldId="549"/>
            <ac:spMk id="47" creationId="{8198569C-8873-4C29-8B70-853EDA2EDEAC}"/>
          </ac:spMkLst>
        </pc:spChg>
        <pc:spChg chg="del">
          <ac:chgData name="Vinny Davies" userId="b3c95d76-c150-4dfb-9197-7b6f01d238ad" providerId="ADAL" clId="{44B94F42-8115-467F-911C-11C6EBB5D11A}" dt="2022-01-21T15:24:10.745" v="20637" actId="478"/>
          <ac:spMkLst>
            <pc:docMk/>
            <pc:sldMk cId="1650487741" sldId="549"/>
            <ac:spMk id="48" creationId="{2A18BB1C-7131-47B5-AC12-054058136B98}"/>
          </ac:spMkLst>
        </pc:spChg>
        <pc:spChg chg="add mod">
          <ac:chgData name="Vinny Davies" userId="b3c95d76-c150-4dfb-9197-7b6f01d238ad" providerId="ADAL" clId="{44B94F42-8115-467F-911C-11C6EBB5D11A}" dt="2022-01-21T15:33:56.899" v="21135" actId="571"/>
          <ac:spMkLst>
            <pc:docMk/>
            <pc:sldMk cId="1650487741" sldId="549"/>
            <ac:spMk id="52" creationId="{C174462A-F993-4391-B7A5-B640494911A6}"/>
          </ac:spMkLst>
        </pc:spChg>
        <pc:spChg chg="mod">
          <ac:chgData name="Vinny Davies" userId="b3c95d76-c150-4dfb-9197-7b6f01d238ad" providerId="ADAL" clId="{44B94F42-8115-467F-911C-11C6EBB5D11A}" dt="2022-01-21T15:26:03.072" v="20797" actId="20577"/>
          <ac:spMkLst>
            <pc:docMk/>
            <pc:sldMk cId="1650487741" sldId="549"/>
            <ac:spMk id="59" creationId="{0AEDC09F-7267-43F1-BBC8-442D953172E6}"/>
          </ac:spMkLst>
        </pc:spChg>
        <pc:graphicFrameChg chg="modGraphic">
          <ac:chgData name="Vinny Davies" userId="b3c95d76-c150-4dfb-9197-7b6f01d238ad" providerId="ADAL" clId="{44B94F42-8115-467F-911C-11C6EBB5D11A}" dt="2022-01-21T17:53:23.571" v="23938"/>
          <ac:graphicFrameMkLst>
            <pc:docMk/>
            <pc:sldMk cId="1650487741" sldId="549"/>
            <ac:graphicFrameMk id="21" creationId="{3AF20AA3-83B2-4C15-801A-7CCF9CDFE25B}"/>
          </ac:graphicFrameMkLst>
        </pc:graphicFrameChg>
        <pc:inkChg chg="del">
          <ac:chgData name="Vinny Davies" userId="b3c95d76-c150-4dfb-9197-7b6f01d238ad" providerId="ADAL" clId="{44B94F42-8115-467F-911C-11C6EBB5D11A}" dt="2022-01-21T15:24:08.740" v="20634" actId="478"/>
          <ac:inkMkLst>
            <pc:docMk/>
            <pc:sldMk cId="1650487741" sldId="549"/>
            <ac:inkMk id="3" creationId="{D0A70F4F-3F57-4888-B54D-8B69D8A92F06}"/>
          </ac:inkMkLst>
        </pc:inkChg>
        <pc:inkChg chg="add del">
          <ac:chgData name="Vinny Davies" userId="b3c95d76-c150-4dfb-9197-7b6f01d238ad" providerId="ADAL" clId="{44B94F42-8115-467F-911C-11C6EBB5D11A}" dt="2022-01-21T15:24:37.571" v="20658" actId="9405"/>
          <ac:inkMkLst>
            <pc:docMk/>
            <pc:sldMk cId="1650487741" sldId="549"/>
            <ac:inkMk id="5" creationId="{B50AC9B0-AB32-4518-A07B-369D4D61BEAE}"/>
          </ac:inkMkLst>
        </pc:inkChg>
        <pc:inkChg chg="add del">
          <ac:chgData name="Vinny Davies" userId="b3c95d76-c150-4dfb-9197-7b6f01d238ad" providerId="ADAL" clId="{44B94F42-8115-467F-911C-11C6EBB5D11A}" dt="2022-01-21T15:24:23.588" v="20645" actId="9405"/>
          <ac:inkMkLst>
            <pc:docMk/>
            <pc:sldMk cId="1650487741" sldId="549"/>
            <ac:inkMk id="6" creationId="{612132F6-BB50-4A7C-8951-CDD148CE57F6}"/>
          </ac:inkMkLst>
        </pc:inkChg>
        <pc:inkChg chg="add del">
          <ac:chgData name="Vinny Davies" userId="b3c95d76-c150-4dfb-9197-7b6f01d238ad" providerId="ADAL" clId="{44B94F42-8115-467F-911C-11C6EBB5D11A}" dt="2022-01-21T15:24:23.291" v="20644" actId="9405"/>
          <ac:inkMkLst>
            <pc:docMk/>
            <pc:sldMk cId="1650487741" sldId="549"/>
            <ac:inkMk id="7" creationId="{5D18DB26-959B-4CE5-B410-B94DC5A5C988}"/>
          </ac:inkMkLst>
        </pc:inkChg>
        <pc:inkChg chg="add">
          <ac:chgData name="Vinny Davies" userId="b3c95d76-c150-4dfb-9197-7b6f01d238ad" providerId="ADAL" clId="{44B94F42-8115-467F-911C-11C6EBB5D11A}" dt="2022-01-21T15:24:59.598" v="20667" actId="9405"/>
          <ac:inkMkLst>
            <pc:docMk/>
            <pc:sldMk cId="1650487741" sldId="549"/>
            <ac:inkMk id="8" creationId="{C4085098-214C-489C-BB74-1C930DE36AE4}"/>
          </ac:inkMkLst>
        </pc:inkChg>
        <pc:inkChg chg="add">
          <ac:chgData name="Vinny Davies" userId="b3c95d76-c150-4dfb-9197-7b6f01d238ad" providerId="ADAL" clId="{44B94F42-8115-467F-911C-11C6EBB5D11A}" dt="2022-01-21T15:25:01.964" v="20668" actId="9405"/>
          <ac:inkMkLst>
            <pc:docMk/>
            <pc:sldMk cId="1650487741" sldId="549"/>
            <ac:inkMk id="9" creationId="{F2EE70A5-681A-45D8-8A44-EFFC2AA5C70E}"/>
          </ac:inkMkLst>
        </pc:inkChg>
        <pc:inkChg chg="add">
          <ac:chgData name="Vinny Davies" userId="b3c95d76-c150-4dfb-9197-7b6f01d238ad" providerId="ADAL" clId="{44B94F42-8115-467F-911C-11C6EBB5D11A}" dt="2022-01-21T15:25:03.195" v="20669" actId="9405"/>
          <ac:inkMkLst>
            <pc:docMk/>
            <pc:sldMk cId="1650487741" sldId="549"/>
            <ac:inkMk id="10" creationId="{F2B4B5BF-4292-47A2-B0B9-E4CD93BB8F27}"/>
          </ac:inkMkLst>
        </pc:inkChg>
        <pc:inkChg chg="add del">
          <ac:chgData name="Vinny Davies" userId="b3c95d76-c150-4dfb-9197-7b6f01d238ad" providerId="ADAL" clId="{44B94F42-8115-467F-911C-11C6EBB5D11A}" dt="2022-01-21T15:25:05.401" v="20675" actId="9405"/>
          <ac:inkMkLst>
            <pc:docMk/>
            <pc:sldMk cId="1650487741" sldId="549"/>
            <ac:inkMk id="11" creationId="{93CA5354-77A6-4043-B868-E70BBAF92D67}"/>
          </ac:inkMkLst>
        </pc:inkChg>
        <pc:inkChg chg="add del">
          <ac:chgData name="Vinny Davies" userId="b3c95d76-c150-4dfb-9197-7b6f01d238ad" providerId="ADAL" clId="{44B94F42-8115-467F-911C-11C6EBB5D11A}" dt="2022-01-21T15:25:05.157" v="20674" actId="9405"/>
          <ac:inkMkLst>
            <pc:docMk/>
            <pc:sldMk cId="1650487741" sldId="549"/>
            <ac:inkMk id="12" creationId="{73FF804D-9121-4166-99FF-9E37AE116712}"/>
          </ac:inkMkLst>
        </pc:inkChg>
        <pc:inkChg chg="add del">
          <ac:chgData name="Vinny Davies" userId="b3c95d76-c150-4dfb-9197-7b6f01d238ad" providerId="ADAL" clId="{44B94F42-8115-467F-911C-11C6EBB5D11A}" dt="2022-01-21T15:25:04.935" v="20673" actId="9405"/>
          <ac:inkMkLst>
            <pc:docMk/>
            <pc:sldMk cId="1650487741" sldId="549"/>
            <ac:inkMk id="13" creationId="{1DA8736B-0F7A-46F4-9E95-328961678473}"/>
          </ac:inkMkLst>
        </pc:inkChg>
        <pc:inkChg chg="add del">
          <ac:chgData name="Vinny Davies" userId="b3c95d76-c150-4dfb-9197-7b6f01d238ad" providerId="ADAL" clId="{44B94F42-8115-467F-911C-11C6EBB5D11A}" dt="2022-01-21T15:25:33.699" v="20741" actId="9405"/>
          <ac:inkMkLst>
            <pc:docMk/>
            <pc:sldMk cId="1650487741" sldId="549"/>
            <ac:inkMk id="14" creationId="{B3540417-E60E-4CFD-BC23-0C49AB41105C}"/>
          </ac:inkMkLst>
        </pc:inkChg>
        <pc:inkChg chg="add del">
          <ac:chgData name="Vinny Davies" userId="b3c95d76-c150-4dfb-9197-7b6f01d238ad" providerId="ADAL" clId="{44B94F42-8115-467F-911C-11C6EBB5D11A}" dt="2022-01-21T15:25:33.083" v="20740" actId="9405"/>
          <ac:inkMkLst>
            <pc:docMk/>
            <pc:sldMk cId="1650487741" sldId="549"/>
            <ac:inkMk id="29" creationId="{D5344F17-C62C-4AB8-918D-831B292B5EFE}"/>
          </ac:inkMkLst>
        </pc:inkChg>
        <pc:inkChg chg="add del">
          <ac:chgData name="Vinny Davies" userId="b3c95d76-c150-4dfb-9197-7b6f01d238ad" providerId="ADAL" clId="{44B94F42-8115-467F-911C-11C6EBB5D11A}" dt="2022-01-21T15:25:32.810" v="20739" actId="9405"/>
          <ac:inkMkLst>
            <pc:docMk/>
            <pc:sldMk cId="1650487741" sldId="549"/>
            <ac:inkMk id="30" creationId="{61629571-C823-4621-A013-B4E770907BEA}"/>
          </ac:inkMkLst>
        </pc:inkChg>
        <pc:inkChg chg="add del">
          <ac:chgData name="Vinny Davies" userId="b3c95d76-c150-4dfb-9197-7b6f01d238ad" providerId="ADAL" clId="{44B94F42-8115-467F-911C-11C6EBB5D11A}" dt="2022-01-21T15:25:32.570" v="20738" actId="9405"/>
          <ac:inkMkLst>
            <pc:docMk/>
            <pc:sldMk cId="1650487741" sldId="549"/>
            <ac:inkMk id="31" creationId="{56FE0705-88A9-4156-B284-5BF801C1C9EB}"/>
          </ac:inkMkLst>
        </pc:inkChg>
        <pc:inkChg chg="add">
          <ac:chgData name="Vinny Davies" userId="b3c95d76-c150-4dfb-9197-7b6f01d238ad" providerId="ADAL" clId="{44B94F42-8115-467F-911C-11C6EBB5D11A}" dt="2022-01-21T15:25:37.786" v="20742" actId="9405"/>
          <ac:inkMkLst>
            <pc:docMk/>
            <pc:sldMk cId="1650487741" sldId="549"/>
            <ac:inkMk id="32" creationId="{D10E2F3F-E6E8-404F-A4A0-BF64CA2E2BDC}"/>
          </ac:inkMkLst>
        </pc:inkChg>
        <pc:inkChg chg="add del">
          <ac:chgData name="Vinny Davies" userId="b3c95d76-c150-4dfb-9197-7b6f01d238ad" providerId="ADAL" clId="{44B94F42-8115-467F-911C-11C6EBB5D11A}" dt="2022-01-21T15:29:53.403" v="20850" actId="9405"/>
          <ac:inkMkLst>
            <pc:docMk/>
            <pc:sldMk cId="1650487741" sldId="549"/>
            <ac:inkMk id="33" creationId="{5A56E939-BF31-4F23-BA97-60E49BC39DB9}"/>
          </ac:inkMkLst>
        </pc:inkChg>
        <pc:inkChg chg="add del">
          <ac:chgData name="Vinny Davies" userId="b3c95d76-c150-4dfb-9197-7b6f01d238ad" providerId="ADAL" clId="{44B94F42-8115-467F-911C-11C6EBB5D11A}" dt="2022-01-21T15:29:52.883" v="20849" actId="9405"/>
          <ac:inkMkLst>
            <pc:docMk/>
            <pc:sldMk cId="1650487741" sldId="549"/>
            <ac:inkMk id="34" creationId="{C29C9E6B-0ACC-4110-9F7C-54696B8B9A47}"/>
          </ac:inkMkLst>
        </pc:inkChg>
        <pc:inkChg chg="add del">
          <ac:chgData name="Vinny Davies" userId="b3c95d76-c150-4dfb-9197-7b6f01d238ad" providerId="ADAL" clId="{44B94F42-8115-467F-911C-11C6EBB5D11A}" dt="2022-01-21T15:29:52.635" v="20848" actId="9405"/>
          <ac:inkMkLst>
            <pc:docMk/>
            <pc:sldMk cId="1650487741" sldId="549"/>
            <ac:inkMk id="35" creationId="{91D8AE6F-CAF9-4991-B2F7-9B1D623EA846}"/>
          </ac:inkMkLst>
        </pc:inkChg>
        <pc:inkChg chg="add del">
          <ac:chgData name="Vinny Davies" userId="b3c95d76-c150-4dfb-9197-7b6f01d238ad" providerId="ADAL" clId="{44B94F42-8115-467F-911C-11C6EBB5D11A}" dt="2022-01-21T15:29:52.411" v="20847" actId="9405"/>
          <ac:inkMkLst>
            <pc:docMk/>
            <pc:sldMk cId="1650487741" sldId="549"/>
            <ac:inkMk id="36" creationId="{56281D83-363F-4BE5-A4B6-509527A1850B}"/>
          </ac:inkMkLst>
        </pc:inkChg>
        <pc:inkChg chg="add del">
          <ac:chgData name="Vinny Davies" userId="b3c95d76-c150-4dfb-9197-7b6f01d238ad" providerId="ADAL" clId="{44B94F42-8115-467F-911C-11C6EBB5D11A}" dt="2022-01-21T15:29:52.173" v="20846" actId="9405"/>
          <ac:inkMkLst>
            <pc:docMk/>
            <pc:sldMk cId="1650487741" sldId="549"/>
            <ac:inkMk id="37" creationId="{30990FA8-3D01-482D-A414-EA683C89A5AF}"/>
          </ac:inkMkLst>
        </pc:inkChg>
        <pc:inkChg chg="del">
          <ac:chgData name="Vinny Davies" userId="b3c95d76-c150-4dfb-9197-7b6f01d238ad" providerId="ADAL" clId="{44B94F42-8115-467F-911C-11C6EBB5D11A}" dt="2022-01-21T15:24:10.104" v="20636" actId="478"/>
          <ac:inkMkLst>
            <pc:docMk/>
            <pc:sldMk cId="1650487741" sldId="549"/>
            <ac:inkMk id="53" creationId="{3C52BC5B-66CA-4A57-9A8F-DDC4AF7B6CC1}"/>
          </ac:inkMkLst>
        </pc:inkChg>
        <pc:inkChg chg="del">
          <ac:chgData name="Vinny Davies" userId="b3c95d76-c150-4dfb-9197-7b6f01d238ad" providerId="ADAL" clId="{44B94F42-8115-467F-911C-11C6EBB5D11A}" dt="2022-01-21T15:24:09.357" v="20635" actId="478"/>
          <ac:inkMkLst>
            <pc:docMk/>
            <pc:sldMk cId="1650487741" sldId="549"/>
            <ac:inkMk id="54" creationId="{D4CF622E-701E-4B18-8A53-7265C869CF61}"/>
          </ac:inkMkLst>
        </pc:inkChg>
      </pc:sldChg>
      <pc:sldChg chg="addSp delSp modSp add del mod">
        <pc:chgData name="Vinny Davies" userId="b3c95d76-c150-4dfb-9197-7b6f01d238ad" providerId="ADAL" clId="{44B94F42-8115-467F-911C-11C6EBB5D11A}" dt="2022-01-21T15:26:55.512" v="20805" actId="47"/>
        <pc:sldMkLst>
          <pc:docMk/>
          <pc:sldMk cId="3856521954" sldId="550"/>
        </pc:sldMkLst>
        <pc:spChg chg="add del mod">
          <ac:chgData name="Vinny Davies" userId="b3c95d76-c150-4dfb-9197-7b6f01d238ad" providerId="ADAL" clId="{44B94F42-8115-467F-911C-11C6EBB5D11A}" dt="2022-01-21T15:26:37.284" v="20803"/>
          <ac:spMkLst>
            <pc:docMk/>
            <pc:sldMk cId="3856521954" sldId="550"/>
            <ac:spMk id="29" creationId="{1181CC46-B120-4039-84D1-55629785F2EB}"/>
          </ac:spMkLst>
        </pc:spChg>
        <pc:spChg chg="add del mod">
          <ac:chgData name="Vinny Davies" userId="b3c95d76-c150-4dfb-9197-7b6f01d238ad" providerId="ADAL" clId="{44B94F42-8115-467F-911C-11C6EBB5D11A}" dt="2022-01-21T15:26:37.284" v="20803"/>
          <ac:spMkLst>
            <pc:docMk/>
            <pc:sldMk cId="3856521954" sldId="550"/>
            <ac:spMk id="30" creationId="{700E9470-F3DD-4966-8BA4-FA37D6F926D8}"/>
          </ac:spMkLst>
        </pc:spChg>
        <pc:inkChg chg="del">
          <ac:chgData name="Vinny Davies" userId="b3c95d76-c150-4dfb-9197-7b6f01d238ad" providerId="ADAL" clId="{44B94F42-8115-467F-911C-11C6EBB5D11A}" dt="2022-01-21T15:26:13.261" v="20799" actId="478"/>
          <ac:inkMkLst>
            <pc:docMk/>
            <pc:sldMk cId="3856521954" sldId="550"/>
            <ac:inkMk id="8" creationId="{C4085098-214C-489C-BB74-1C930DE36AE4}"/>
          </ac:inkMkLst>
        </pc:inkChg>
        <pc:inkChg chg="del">
          <ac:chgData name="Vinny Davies" userId="b3c95d76-c150-4dfb-9197-7b6f01d238ad" providerId="ADAL" clId="{44B94F42-8115-467F-911C-11C6EBB5D11A}" dt="2022-01-21T15:26:15.575" v="20801" actId="478"/>
          <ac:inkMkLst>
            <pc:docMk/>
            <pc:sldMk cId="3856521954" sldId="550"/>
            <ac:inkMk id="9" creationId="{F2EE70A5-681A-45D8-8A44-EFFC2AA5C70E}"/>
          </ac:inkMkLst>
        </pc:inkChg>
        <pc:inkChg chg="del">
          <ac:chgData name="Vinny Davies" userId="b3c95d76-c150-4dfb-9197-7b6f01d238ad" providerId="ADAL" clId="{44B94F42-8115-467F-911C-11C6EBB5D11A}" dt="2022-01-21T15:26:14.796" v="20800" actId="478"/>
          <ac:inkMkLst>
            <pc:docMk/>
            <pc:sldMk cId="3856521954" sldId="550"/>
            <ac:inkMk id="32" creationId="{D10E2F3F-E6E8-404F-A4A0-BF64CA2E2BDC}"/>
          </ac:inkMkLst>
        </pc:inkChg>
      </pc:sldChg>
      <pc:sldChg chg="addSp delSp modSp add del mod ord">
        <pc:chgData name="Vinny Davies" userId="b3c95d76-c150-4dfb-9197-7b6f01d238ad" providerId="ADAL" clId="{44B94F42-8115-467F-911C-11C6EBB5D11A}" dt="2022-01-21T17:53:44.832" v="23941"/>
        <pc:sldMkLst>
          <pc:docMk/>
          <pc:sldMk cId="2796166580" sldId="551"/>
        </pc:sldMkLst>
        <pc:spChg chg="mod">
          <ac:chgData name="Vinny Davies" userId="b3c95d76-c150-4dfb-9197-7b6f01d238ad" providerId="ADAL" clId="{44B94F42-8115-467F-911C-11C6EBB5D11A}" dt="2022-01-21T15:30:06.304" v="20852"/>
          <ac:spMkLst>
            <pc:docMk/>
            <pc:sldMk cId="2796166580" sldId="551"/>
            <ac:spMk id="2" creationId="{DD185A42-AE0A-4046-AD9E-06155104DC68}"/>
          </ac:spMkLst>
        </pc:spChg>
        <pc:spChg chg="del">
          <ac:chgData name="Vinny Davies" userId="b3c95d76-c150-4dfb-9197-7b6f01d238ad" providerId="ADAL" clId="{44B94F42-8115-467F-911C-11C6EBB5D11A}" dt="2022-01-21T15:27:17.915" v="20819" actId="478"/>
          <ac:spMkLst>
            <pc:docMk/>
            <pc:sldMk cId="2796166580" sldId="551"/>
            <ac:spMk id="15" creationId="{B305D3A9-B760-4F22-AA6B-4985628A69EE}"/>
          </ac:spMkLst>
        </pc:spChg>
        <pc:spChg chg="del">
          <ac:chgData name="Vinny Davies" userId="b3c95d76-c150-4dfb-9197-7b6f01d238ad" providerId="ADAL" clId="{44B94F42-8115-467F-911C-11C6EBB5D11A}" dt="2022-01-21T15:27:18.483" v="20820" actId="478"/>
          <ac:spMkLst>
            <pc:docMk/>
            <pc:sldMk cId="2796166580" sldId="551"/>
            <ac:spMk id="16" creationId="{0156CA2C-1ABA-4233-8743-6B67F52D091E}"/>
          </ac:spMkLst>
        </pc:spChg>
        <pc:spChg chg="del">
          <ac:chgData name="Vinny Davies" userId="b3c95d76-c150-4dfb-9197-7b6f01d238ad" providerId="ADAL" clId="{44B94F42-8115-467F-911C-11C6EBB5D11A}" dt="2022-01-21T15:27:19.034" v="20821" actId="478"/>
          <ac:spMkLst>
            <pc:docMk/>
            <pc:sldMk cId="2796166580" sldId="551"/>
            <ac:spMk id="18" creationId="{13E819A5-2677-4C28-9A47-D5273D643DF7}"/>
          </ac:spMkLst>
        </pc:spChg>
        <pc:spChg chg="del">
          <ac:chgData name="Vinny Davies" userId="b3c95d76-c150-4dfb-9197-7b6f01d238ad" providerId="ADAL" clId="{44B94F42-8115-467F-911C-11C6EBB5D11A}" dt="2022-01-21T15:27:17.232" v="20818" actId="478"/>
          <ac:spMkLst>
            <pc:docMk/>
            <pc:sldMk cId="2796166580" sldId="551"/>
            <ac:spMk id="19" creationId="{A96DB63E-F2AB-46D9-A605-A8C13A33ABAD}"/>
          </ac:spMkLst>
        </pc:spChg>
        <pc:spChg chg="del">
          <ac:chgData name="Vinny Davies" userId="b3c95d76-c150-4dfb-9197-7b6f01d238ad" providerId="ADAL" clId="{44B94F42-8115-467F-911C-11C6EBB5D11A}" dt="2022-01-21T15:31:38.258" v="20971" actId="478"/>
          <ac:spMkLst>
            <pc:docMk/>
            <pc:sldMk cId="2796166580" sldId="551"/>
            <ac:spMk id="20" creationId="{87CEBAD3-F76A-4B6F-91C0-6D89FFD1B76B}"/>
          </ac:spMkLst>
        </pc:spChg>
        <pc:spChg chg="del">
          <ac:chgData name="Vinny Davies" userId="b3c95d76-c150-4dfb-9197-7b6f01d238ad" providerId="ADAL" clId="{44B94F42-8115-467F-911C-11C6EBB5D11A}" dt="2022-01-21T15:31:38.258" v="20971" actId="478"/>
          <ac:spMkLst>
            <pc:docMk/>
            <pc:sldMk cId="2796166580" sldId="551"/>
            <ac:spMk id="25" creationId="{7A2CB9F1-24FD-4CA5-8403-A906D420A8A0}"/>
          </ac:spMkLst>
        </pc:spChg>
        <pc:spChg chg="del">
          <ac:chgData name="Vinny Davies" userId="b3c95d76-c150-4dfb-9197-7b6f01d238ad" providerId="ADAL" clId="{44B94F42-8115-467F-911C-11C6EBB5D11A}" dt="2022-01-21T15:31:38.258" v="20971" actId="478"/>
          <ac:spMkLst>
            <pc:docMk/>
            <pc:sldMk cId="2796166580" sldId="551"/>
            <ac:spMk id="26" creationId="{31B9FEEA-C3BD-4CDA-9978-D2E78D9CC743}"/>
          </ac:spMkLst>
        </pc:spChg>
        <pc:spChg chg="del">
          <ac:chgData name="Vinny Davies" userId="b3c95d76-c150-4dfb-9197-7b6f01d238ad" providerId="ADAL" clId="{44B94F42-8115-467F-911C-11C6EBB5D11A}" dt="2022-01-21T15:27:14.096" v="20814" actId="478"/>
          <ac:spMkLst>
            <pc:docMk/>
            <pc:sldMk cId="2796166580" sldId="551"/>
            <ac:spMk id="45" creationId="{35C024CC-4A2E-4FED-AD0C-E33D528ACC95}"/>
          </ac:spMkLst>
        </pc:spChg>
        <pc:spChg chg="del">
          <ac:chgData name="Vinny Davies" userId="b3c95d76-c150-4dfb-9197-7b6f01d238ad" providerId="ADAL" clId="{44B94F42-8115-467F-911C-11C6EBB5D11A}" dt="2022-01-21T15:27:14.917" v="20815" actId="478"/>
          <ac:spMkLst>
            <pc:docMk/>
            <pc:sldMk cId="2796166580" sldId="551"/>
            <ac:spMk id="46" creationId="{1654EBFE-88ED-40BB-932E-EED7ED1F5DF6}"/>
          </ac:spMkLst>
        </pc:spChg>
        <pc:spChg chg="del">
          <ac:chgData name="Vinny Davies" userId="b3c95d76-c150-4dfb-9197-7b6f01d238ad" providerId="ADAL" clId="{44B94F42-8115-467F-911C-11C6EBB5D11A}" dt="2022-01-21T15:27:15.610" v="20816" actId="478"/>
          <ac:spMkLst>
            <pc:docMk/>
            <pc:sldMk cId="2796166580" sldId="551"/>
            <ac:spMk id="47" creationId="{8198569C-8873-4C29-8B70-853EDA2EDEAC}"/>
          </ac:spMkLst>
        </pc:spChg>
        <pc:spChg chg="del">
          <ac:chgData name="Vinny Davies" userId="b3c95d76-c150-4dfb-9197-7b6f01d238ad" providerId="ADAL" clId="{44B94F42-8115-467F-911C-11C6EBB5D11A}" dt="2022-01-21T15:27:16.219" v="20817" actId="478"/>
          <ac:spMkLst>
            <pc:docMk/>
            <pc:sldMk cId="2796166580" sldId="551"/>
            <ac:spMk id="48" creationId="{2A18BB1C-7131-47B5-AC12-054058136B98}"/>
          </ac:spMkLst>
        </pc:spChg>
        <pc:spChg chg="add del mod">
          <ac:chgData name="Vinny Davies" userId="b3c95d76-c150-4dfb-9197-7b6f01d238ad" providerId="ADAL" clId="{44B94F42-8115-467F-911C-11C6EBB5D11A}" dt="2022-01-21T15:33:54.012" v="21133" actId="478"/>
          <ac:spMkLst>
            <pc:docMk/>
            <pc:sldMk cId="2796166580" sldId="551"/>
            <ac:spMk id="49" creationId="{D3C9D5AD-4576-4628-8262-94CD3C6EE2A9}"/>
          </ac:spMkLst>
        </pc:spChg>
        <pc:spChg chg="add mod">
          <ac:chgData name="Vinny Davies" userId="b3c95d76-c150-4dfb-9197-7b6f01d238ad" providerId="ADAL" clId="{44B94F42-8115-467F-911C-11C6EBB5D11A}" dt="2022-01-21T15:34:01.486" v="21136"/>
          <ac:spMkLst>
            <pc:docMk/>
            <pc:sldMk cId="2796166580" sldId="551"/>
            <ac:spMk id="50" creationId="{39DAE068-226D-4B74-B316-763F50E3AE76}"/>
          </ac:spMkLst>
        </pc:spChg>
        <pc:spChg chg="add mod">
          <ac:chgData name="Vinny Davies" userId="b3c95d76-c150-4dfb-9197-7b6f01d238ad" providerId="ADAL" clId="{44B94F42-8115-467F-911C-11C6EBB5D11A}" dt="2022-01-21T15:34:01.486" v="21136"/>
          <ac:spMkLst>
            <pc:docMk/>
            <pc:sldMk cId="2796166580" sldId="551"/>
            <ac:spMk id="51" creationId="{9BA70AC5-77D3-457A-8082-9EE5AE068D0E}"/>
          </ac:spMkLst>
        </pc:spChg>
        <pc:spChg chg="add mod">
          <ac:chgData name="Vinny Davies" userId="b3c95d76-c150-4dfb-9197-7b6f01d238ad" providerId="ADAL" clId="{44B94F42-8115-467F-911C-11C6EBB5D11A}" dt="2022-01-21T15:34:01.486" v="21136"/>
          <ac:spMkLst>
            <pc:docMk/>
            <pc:sldMk cId="2796166580" sldId="551"/>
            <ac:spMk id="52" creationId="{368DB40F-9970-4B5F-891A-D0C76B044312}"/>
          </ac:spMkLst>
        </pc:spChg>
        <pc:spChg chg="mod">
          <ac:chgData name="Vinny Davies" userId="b3c95d76-c150-4dfb-9197-7b6f01d238ad" providerId="ADAL" clId="{44B94F42-8115-467F-911C-11C6EBB5D11A}" dt="2022-01-21T15:31:25.250" v="20970" actId="20577"/>
          <ac:spMkLst>
            <pc:docMk/>
            <pc:sldMk cId="2796166580" sldId="551"/>
            <ac:spMk id="59" creationId="{0AEDC09F-7267-43F1-BBC8-442D953172E6}"/>
          </ac:spMkLst>
        </pc:spChg>
        <pc:graphicFrameChg chg="modGraphic">
          <ac:chgData name="Vinny Davies" userId="b3c95d76-c150-4dfb-9197-7b6f01d238ad" providerId="ADAL" clId="{44B94F42-8115-467F-911C-11C6EBB5D11A}" dt="2022-01-21T17:53:44.832" v="23941"/>
          <ac:graphicFrameMkLst>
            <pc:docMk/>
            <pc:sldMk cId="2796166580" sldId="551"/>
            <ac:graphicFrameMk id="21" creationId="{3AF20AA3-83B2-4C15-801A-7CCF9CDFE25B}"/>
          </ac:graphicFrameMkLst>
        </pc:graphicFrameChg>
        <pc:inkChg chg="del">
          <ac:chgData name="Vinny Davies" userId="b3c95d76-c150-4dfb-9197-7b6f01d238ad" providerId="ADAL" clId="{44B94F42-8115-467F-911C-11C6EBB5D11A}" dt="2022-01-21T15:27:12.747" v="20812" actId="478"/>
          <ac:inkMkLst>
            <pc:docMk/>
            <pc:sldMk cId="2796166580" sldId="551"/>
            <ac:inkMk id="3" creationId="{D0A70F4F-3F57-4888-B54D-8B69D8A92F06}"/>
          </ac:inkMkLst>
        </pc:inkChg>
        <pc:inkChg chg="add">
          <ac:chgData name="Vinny Davies" userId="b3c95d76-c150-4dfb-9197-7b6f01d238ad" providerId="ADAL" clId="{44B94F42-8115-467F-911C-11C6EBB5D11A}" dt="2022-01-21T15:29:23.734" v="20833" actId="9405"/>
          <ac:inkMkLst>
            <pc:docMk/>
            <pc:sldMk cId="2796166580" sldId="551"/>
            <ac:inkMk id="5" creationId="{F9E6F04C-12A0-49E8-943C-14F97AC10F57}"/>
          </ac:inkMkLst>
        </pc:inkChg>
        <pc:inkChg chg="add del">
          <ac:chgData name="Vinny Davies" userId="b3c95d76-c150-4dfb-9197-7b6f01d238ad" providerId="ADAL" clId="{44B94F42-8115-467F-911C-11C6EBB5D11A}" dt="2022-01-21T15:29:31.004" v="20837" actId="9405"/>
          <ac:inkMkLst>
            <pc:docMk/>
            <pc:sldMk cId="2796166580" sldId="551"/>
            <ac:inkMk id="6" creationId="{7D3FAA71-8640-4D97-A176-615EAC96A27D}"/>
          </ac:inkMkLst>
        </pc:inkChg>
        <pc:inkChg chg="add del">
          <ac:chgData name="Vinny Davies" userId="b3c95d76-c150-4dfb-9197-7b6f01d238ad" providerId="ADAL" clId="{44B94F42-8115-467F-911C-11C6EBB5D11A}" dt="2022-01-21T15:29:30.517" v="20836" actId="9405"/>
          <ac:inkMkLst>
            <pc:docMk/>
            <pc:sldMk cId="2796166580" sldId="551"/>
            <ac:inkMk id="7" creationId="{C478469E-1924-425F-B1BE-2549174680DC}"/>
          </ac:inkMkLst>
        </pc:inkChg>
        <pc:inkChg chg="add">
          <ac:chgData name="Vinny Davies" userId="b3c95d76-c150-4dfb-9197-7b6f01d238ad" providerId="ADAL" clId="{44B94F42-8115-467F-911C-11C6EBB5D11A}" dt="2022-01-21T15:29:34.955" v="20838" actId="9405"/>
          <ac:inkMkLst>
            <pc:docMk/>
            <pc:sldMk cId="2796166580" sldId="551"/>
            <ac:inkMk id="8" creationId="{2093D0E8-F657-4C8C-9F18-C3E82764F5DA}"/>
          </ac:inkMkLst>
        </pc:inkChg>
        <pc:inkChg chg="add">
          <ac:chgData name="Vinny Davies" userId="b3c95d76-c150-4dfb-9197-7b6f01d238ad" providerId="ADAL" clId="{44B94F42-8115-467F-911C-11C6EBB5D11A}" dt="2022-01-21T15:29:38.922" v="20839" actId="9405"/>
          <ac:inkMkLst>
            <pc:docMk/>
            <pc:sldMk cId="2796166580" sldId="551"/>
            <ac:inkMk id="9" creationId="{F3EC6BCA-AEA7-4ED4-8611-87CE38B69D7E}"/>
          </ac:inkMkLst>
        </pc:inkChg>
        <pc:inkChg chg="add del">
          <ac:chgData name="Vinny Davies" userId="b3c95d76-c150-4dfb-9197-7b6f01d238ad" providerId="ADAL" clId="{44B94F42-8115-467F-911C-11C6EBB5D11A}" dt="2022-01-21T15:29:53.874" v="20851" actId="9405"/>
          <ac:inkMkLst>
            <pc:docMk/>
            <pc:sldMk cId="2796166580" sldId="551"/>
            <ac:inkMk id="10" creationId="{3573672E-0AC0-4A04-8A83-F89F487E1F47}"/>
          </ac:inkMkLst>
        </pc:inkChg>
        <pc:inkChg chg="del">
          <ac:chgData name="Vinny Davies" userId="b3c95d76-c150-4dfb-9197-7b6f01d238ad" providerId="ADAL" clId="{44B94F42-8115-467F-911C-11C6EBB5D11A}" dt="2022-01-21T15:27:12.236" v="20811" actId="478"/>
          <ac:inkMkLst>
            <pc:docMk/>
            <pc:sldMk cId="2796166580" sldId="551"/>
            <ac:inkMk id="53" creationId="{3C52BC5B-66CA-4A57-9A8F-DDC4AF7B6CC1}"/>
          </ac:inkMkLst>
        </pc:inkChg>
        <pc:inkChg chg="del">
          <ac:chgData name="Vinny Davies" userId="b3c95d76-c150-4dfb-9197-7b6f01d238ad" providerId="ADAL" clId="{44B94F42-8115-467F-911C-11C6EBB5D11A}" dt="2022-01-21T15:27:13.527" v="20813" actId="478"/>
          <ac:inkMkLst>
            <pc:docMk/>
            <pc:sldMk cId="2796166580" sldId="551"/>
            <ac:inkMk id="54" creationId="{D4CF622E-701E-4B18-8A53-7265C869CF61}"/>
          </ac:inkMkLst>
        </pc:inkChg>
      </pc:sldChg>
      <pc:sldChg chg="addSp delSp modSp add mod">
        <pc:chgData name="Vinny Davies" userId="b3c95d76-c150-4dfb-9197-7b6f01d238ad" providerId="ADAL" clId="{44B94F42-8115-467F-911C-11C6EBB5D11A}" dt="2022-01-21T17:54:00.141" v="23942"/>
        <pc:sldMkLst>
          <pc:docMk/>
          <pc:sldMk cId="298122820" sldId="552"/>
        </pc:sldMkLst>
        <pc:spChg chg="mod">
          <ac:chgData name="Vinny Davies" userId="b3c95d76-c150-4dfb-9197-7b6f01d238ad" providerId="ADAL" clId="{44B94F42-8115-467F-911C-11C6EBB5D11A}" dt="2022-01-21T15:30:09.840" v="20853"/>
          <ac:spMkLst>
            <pc:docMk/>
            <pc:sldMk cId="298122820" sldId="552"/>
            <ac:spMk id="2" creationId="{DD185A42-AE0A-4046-AD9E-06155104DC68}"/>
          </ac:spMkLst>
        </pc:spChg>
        <pc:spChg chg="del">
          <ac:chgData name="Vinny Davies" userId="b3c95d76-c150-4dfb-9197-7b6f01d238ad" providerId="ADAL" clId="{44B94F42-8115-467F-911C-11C6EBB5D11A}" dt="2022-01-21T15:27:25.564" v="20826" actId="478"/>
          <ac:spMkLst>
            <pc:docMk/>
            <pc:sldMk cId="298122820" sldId="552"/>
            <ac:spMk id="16" creationId="{0156CA2C-1ABA-4233-8743-6B67F52D091E}"/>
          </ac:spMkLst>
        </pc:spChg>
        <pc:spChg chg="del">
          <ac:chgData name="Vinny Davies" userId="b3c95d76-c150-4dfb-9197-7b6f01d238ad" providerId="ADAL" clId="{44B94F42-8115-467F-911C-11C6EBB5D11A}" dt="2022-01-21T15:27:24.666" v="20825" actId="478"/>
          <ac:spMkLst>
            <pc:docMk/>
            <pc:sldMk cId="298122820" sldId="552"/>
            <ac:spMk id="18" creationId="{13E819A5-2677-4C28-9A47-D5273D643DF7}"/>
          </ac:spMkLst>
        </pc:spChg>
        <pc:spChg chg="add mod">
          <ac:chgData name="Vinny Davies" userId="b3c95d76-c150-4dfb-9197-7b6f01d238ad" providerId="ADAL" clId="{44B94F42-8115-467F-911C-11C6EBB5D11A}" dt="2022-01-21T15:46:22.125" v="21933"/>
          <ac:spMkLst>
            <pc:docMk/>
            <pc:sldMk cId="298122820" sldId="552"/>
            <ac:spMk id="33" creationId="{BE475F8B-AC1A-4452-B6D8-686F69EEC668}"/>
          </ac:spMkLst>
        </pc:spChg>
        <pc:spChg chg="del mod">
          <ac:chgData name="Vinny Davies" userId="b3c95d76-c150-4dfb-9197-7b6f01d238ad" providerId="ADAL" clId="{44B94F42-8115-467F-911C-11C6EBB5D11A}" dt="2022-01-21T15:34:07.215" v="21138" actId="478"/>
          <ac:spMkLst>
            <pc:docMk/>
            <pc:sldMk cId="298122820" sldId="552"/>
            <ac:spMk id="46" creationId="{1654EBFE-88ED-40BB-932E-EED7ED1F5DF6}"/>
          </ac:spMkLst>
        </pc:spChg>
        <pc:spChg chg="del">
          <ac:chgData name="Vinny Davies" userId="b3c95d76-c150-4dfb-9197-7b6f01d238ad" providerId="ADAL" clId="{44B94F42-8115-467F-911C-11C6EBB5D11A}" dt="2022-01-21T15:34:07.850" v="21139" actId="478"/>
          <ac:spMkLst>
            <pc:docMk/>
            <pc:sldMk cId="298122820" sldId="552"/>
            <ac:spMk id="47" creationId="{8198569C-8873-4C29-8B70-853EDA2EDEAC}"/>
          </ac:spMkLst>
        </pc:spChg>
        <pc:spChg chg="mod">
          <ac:chgData name="Vinny Davies" userId="b3c95d76-c150-4dfb-9197-7b6f01d238ad" providerId="ADAL" clId="{44B94F42-8115-467F-911C-11C6EBB5D11A}" dt="2022-01-21T15:44:49.290" v="21865" actId="20577"/>
          <ac:spMkLst>
            <pc:docMk/>
            <pc:sldMk cId="298122820" sldId="552"/>
            <ac:spMk id="59" creationId="{0AEDC09F-7267-43F1-BBC8-442D953172E6}"/>
          </ac:spMkLst>
        </pc:spChg>
        <pc:graphicFrameChg chg="modGraphic">
          <ac:chgData name="Vinny Davies" userId="b3c95d76-c150-4dfb-9197-7b6f01d238ad" providerId="ADAL" clId="{44B94F42-8115-467F-911C-11C6EBB5D11A}" dt="2022-01-21T17:54:00.141" v="23942"/>
          <ac:graphicFrameMkLst>
            <pc:docMk/>
            <pc:sldMk cId="298122820" sldId="552"/>
            <ac:graphicFrameMk id="21" creationId="{3AF20AA3-83B2-4C15-801A-7CCF9CDFE25B}"/>
          </ac:graphicFrameMkLst>
        </pc:graphicFrameChg>
        <pc:inkChg chg="del">
          <ac:chgData name="Vinny Davies" userId="b3c95d76-c150-4dfb-9197-7b6f01d238ad" providerId="ADAL" clId="{44B94F42-8115-467F-911C-11C6EBB5D11A}" dt="2022-01-21T15:27:23.093" v="20824" actId="478"/>
          <ac:inkMkLst>
            <pc:docMk/>
            <pc:sldMk cId="298122820" sldId="552"/>
            <ac:inkMk id="3" creationId="{D0A70F4F-3F57-4888-B54D-8B69D8A92F06}"/>
          </ac:inkMkLst>
        </pc:inkChg>
        <pc:inkChg chg="del">
          <ac:chgData name="Vinny Davies" userId="b3c95d76-c150-4dfb-9197-7b6f01d238ad" providerId="ADAL" clId="{44B94F42-8115-467F-911C-11C6EBB5D11A}" dt="2022-01-21T15:27:22.036" v="20822" actId="478"/>
          <ac:inkMkLst>
            <pc:docMk/>
            <pc:sldMk cId="298122820" sldId="552"/>
            <ac:inkMk id="53" creationId="{3C52BC5B-66CA-4A57-9A8F-DDC4AF7B6CC1}"/>
          </ac:inkMkLst>
        </pc:inkChg>
        <pc:inkChg chg="del">
          <ac:chgData name="Vinny Davies" userId="b3c95d76-c150-4dfb-9197-7b6f01d238ad" providerId="ADAL" clId="{44B94F42-8115-467F-911C-11C6EBB5D11A}" dt="2022-01-21T15:27:22.637" v="20823" actId="478"/>
          <ac:inkMkLst>
            <pc:docMk/>
            <pc:sldMk cId="298122820" sldId="552"/>
            <ac:inkMk id="54" creationId="{D4CF622E-701E-4B18-8A53-7265C869CF61}"/>
          </ac:inkMkLst>
        </pc:inkChg>
        <pc:cxnChg chg="add mod">
          <ac:chgData name="Vinny Davies" userId="b3c95d76-c150-4dfb-9197-7b6f01d238ad" providerId="ADAL" clId="{44B94F42-8115-467F-911C-11C6EBB5D11A}" dt="2022-01-21T15:46:25.658" v="21934" actId="14100"/>
          <ac:cxnSpMkLst>
            <pc:docMk/>
            <pc:sldMk cId="298122820" sldId="552"/>
            <ac:cxnSpMk id="34" creationId="{C2CCAF84-3D66-4ADA-9CD5-B2A86A71163C}"/>
          </ac:cxnSpMkLst>
        </pc:cxnChg>
      </pc:sldChg>
      <pc:sldChg chg="modSp add mod">
        <pc:chgData name="Vinny Davies" userId="b3c95d76-c150-4dfb-9197-7b6f01d238ad" providerId="ADAL" clId="{44B94F42-8115-467F-911C-11C6EBB5D11A}" dt="2022-01-21T15:50:15.232" v="22349" actId="27636"/>
        <pc:sldMkLst>
          <pc:docMk/>
          <pc:sldMk cId="181350331" sldId="553"/>
        </pc:sldMkLst>
        <pc:spChg chg="mod">
          <ac:chgData name="Vinny Davies" userId="b3c95d76-c150-4dfb-9197-7b6f01d238ad" providerId="ADAL" clId="{44B94F42-8115-467F-911C-11C6EBB5D11A}" dt="2022-01-21T15:30:17.771" v="20855"/>
          <ac:spMkLst>
            <pc:docMk/>
            <pc:sldMk cId="181350331" sldId="553"/>
            <ac:spMk id="2" creationId="{DD185A42-AE0A-4046-AD9E-06155104DC68}"/>
          </ac:spMkLst>
        </pc:spChg>
        <pc:spChg chg="mod">
          <ac:chgData name="Vinny Davies" userId="b3c95d76-c150-4dfb-9197-7b6f01d238ad" providerId="ADAL" clId="{44B94F42-8115-467F-911C-11C6EBB5D11A}" dt="2022-01-21T15:50:15.232" v="22349" actId="27636"/>
          <ac:spMkLst>
            <pc:docMk/>
            <pc:sldMk cId="181350331" sldId="553"/>
            <ac:spMk id="59" creationId="{0AEDC09F-7267-43F1-BBC8-442D953172E6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1T17:54:46.203" v="23944"/>
        <pc:sldMkLst>
          <pc:docMk/>
          <pc:sldMk cId="148039581" sldId="554"/>
        </pc:sldMkLst>
        <pc:spChg chg="mod">
          <ac:chgData name="Vinny Davies" userId="b3c95d76-c150-4dfb-9197-7b6f01d238ad" providerId="ADAL" clId="{44B94F42-8115-467F-911C-11C6EBB5D11A}" dt="2022-01-21T15:30:14.127" v="20854"/>
          <ac:spMkLst>
            <pc:docMk/>
            <pc:sldMk cId="148039581" sldId="554"/>
            <ac:spMk id="2" creationId="{DD185A42-AE0A-4046-AD9E-06155104DC68}"/>
          </ac:spMkLst>
        </pc:spChg>
        <pc:spChg chg="del mod">
          <ac:chgData name="Vinny Davies" userId="b3c95d76-c150-4dfb-9197-7b6f01d238ad" providerId="ADAL" clId="{44B94F42-8115-467F-911C-11C6EBB5D11A}" dt="2022-01-21T15:27:32.378" v="20832" actId="478"/>
          <ac:spMkLst>
            <pc:docMk/>
            <pc:sldMk cId="148039581" sldId="554"/>
            <ac:spMk id="18" creationId="{13E819A5-2677-4C28-9A47-D5273D643DF7}"/>
          </ac:spMkLst>
        </pc:spChg>
        <pc:spChg chg="add del mod">
          <ac:chgData name="Vinny Davies" userId="b3c95d76-c150-4dfb-9197-7b6f01d238ad" providerId="ADAL" clId="{44B94F42-8115-467F-911C-11C6EBB5D11A}" dt="2022-01-21T15:46:28.505" v="21935" actId="478"/>
          <ac:spMkLst>
            <pc:docMk/>
            <pc:sldMk cId="148039581" sldId="554"/>
            <ac:spMk id="33" creationId="{2A3DC595-5289-421C-BDEE-B9CCAF781144}"/>
          </ac:spMkLst>
        </pc:spChg>
        <pc:spChg chg="del">
          <ac:chgData name="Vinny Davies" userId="b3c95d76-c150-4dfb-9197-7b6f01d238ad" providerId="ADAL" clId="{44B94F42-8115-467F-911C-11C6EBB5D11A}" dt="2022-01-21T15:27:31.833" v="20830" actId="478"/>
          <ac:spMkLst>
            <pc:docMk/>
            <pc:sldMk cId="148039581" sldId="554"/>
            <ac:spMk id="47" creationId="{8198569C-8873-4C29-8B70-853EDA2EDEAC}"/>
          </ac:spMkLst>
        </pc:spChg>
        <pc:spChg chg="mod">
          <ac:chgData name="Vinny Davies" userId="b3c95d76-c150-4dfb-9197-7b6f01d238ad" providerId="ADAL" clId="{44B94F42-8115-467F-911C-11C6EBB5D11A}" dt="2022-01-21T15:48:03.036" v="22049" actId="20577"/>
          <ac:spMkLst>
            <pc:docMk/>
            <pc:sldMk cId="148039581" sldId="554"/>
            <ac:spMk id="59" creationId="{0AEDC09F-7267-43F1-BBC8-442D953172E6}"/>
          </ac:spMkLst>
        </pc:spChg>
        <pc:grpChg chg="add del mod">
          <ac:chgData name="Vinny Davies" userId="b3c95d76-c150-4dfb-9197-7b6f01d238ad" providerId="ADAL" clId="{44B94F42-8115-467F-911C-11C6EBB5D11A}" dt="2022-01-21T15:48:46.911" v="22064" actId="1076"/>
          <ac:grpSpMkLst>
            <pc:docMk/>
            <pc:sldMk cId="148039581" sldId="554"/>
            <ac:grpSpMk id="29" creationId="{C290FF2E-DDA7-4D3B-AC1D-A9E7580F58FA}"/>
          </ac:grpSpMkLst>
        </pc:grpChg>
        <pc:grpChg chg="mod">
          <ac:chgData name="Vinny Davies" userId="b3c95d76-c150-4dfb-9197-7b6f01d238ad" providerId="ADAL" clId="{44B94F42-8115-467F-911C-11C6EBB5D11A}" dt="2022-01-21T15:48:34.814" v="22061"/>
          <ac:grpSpMkLst>
            <pc:docMk/>
            <pc:sldMk cId="148039581" sldId="554"/>
            <ac:grpSpMk id="31" creationId="{9FF17BA0-E9D0-438C-9854-701148F77F3C}"/>
          </ac:grpSpMkLst>
        </pc:grpChg>
        <pc:graphicFrameChg chg="modGraphic">
          <ac:chgData name="Vinny Davies" userId="b3c95d76-c150-4dfb-9197-7b6f01d238ad" providerId="ADAL" clId="{44B94F42-8115-467F-911C-11C6EBB5D11A}" dt="2022-01-21T17:54:46.203" v="23944"/>
          <ac:graphicFrameMkLst>
            <pc:docMk/>
            <pc:sldMk cId="148039581" sldId="554"/>
            <ac:graphicFrameMk id="21" creationId="{3AF20AA3-83B2-4C15-801A-7CCF9CDFE25B}"/>
          </ac:graphicFrameMkLst>
        </pc:graphicFrameChg>
        <pc:inkChg chg="del">
          <ac:chgData name="Vinny Davies" userId="b3c95d76-c150-4dfb-9197-7b6f01d238ad" providerId="ADAL" clId="{44B94F42-8115-467F-911C-11C6EBB5D11A}" dt="2022-01-21T15:27:30.706" v="20828" actId="478"/>
          <ac:inkMkLst>
            <pc:docMk/>
            <pc:sldMk cId="148039581" sldId="554"/>
            <ac:inkMk id="3" creationId="{D0A70F4F-3F57-4888-B54D-8B69D8A92F06}"/>
          </ac:inkMkLst>
        </pc:inkChg>
        <pc:inkChg chg="add del">
          <ac:chgData name="Vinny Davies" userId="b3c95d76-c150-4dfb-9197-7b6f01d238ad" providerId="ADAL" clId="{44B94F42-8115-467F-911C-11C6EBB5D11A}" dt="2022-01-21T15:47:50.084" v="21993" actId="9405"/>
          <ac:inkMkLst>
            <pc:docMk/>
            <pc:sldMk cId="148039581" sldId="554"/>
            <ac:inkMk id="8" creationId="{014628F9-B4F9-4EE0-8D39-6BDCA12C7DEA}"/>
          </ac:inkMkLst>
        </pc:inkChg>
        <pc:inkChg chg="add del">
          <ac:chgData name="Vinny Davies" userId="b3c95d76-c150-4dfb-9197-7b6f01d238ad" providerId="ADAL" clId="{44B94F42-8115-467F-911C-11C6EBB5D11A}" dt="2022-01-21T15:47:49.732" v="21992" actId="9405"/>
          <ac:inkMkLst>
            <pc:docMk/>
            <pc:sldMk cId="148039581" sldId="554"/>
            <ac:inkMk id="9" creationId="{5031DF73-2CB3-4EBC-928C-DA5EEE95A2A5}"/>
          </ac:inkMkLst>
        </pc:inkChg>
        <pc:inkChg chg="add del">
          <ac:chgData name="Vinny Davies" userId="b3c95d76-c150-4dfb-9197-7b6f01d238ad" providerId="ADAL" clId="{44B94F42-8115-467F-911C-11C6EBB5D11A}" dt="2022-01-21T15:48:12.034" v="22051" actId="9405"/>
          <ac:inkMkLst>
            <pc:docMk/>
            <pc:sldMk cId="148039581" sldId="554"/>
            <ac:inkMk id="10" creationId="{414FDCFF-4F50-4780-B6C3-61DB523B0C28}"/>
          </ac:inkMkLst>
        </pc:inkChg>
        <pc:inkChg chg="add">
          <ac:chgData name="Vinny Davies" userId="b3c95d76-c150-4dfb-9197-7b6f01d238ad" providerId="ADAL" clId="{44B94F42-8115-467F-911C-11C6EBB5D11A}" dt="2022-01-21T15:48:14.389" v="22052" actId="9405"/>
          <ac:inkMkLst>
            <pc:docMk/>
            <pc:sldMk cId="148039581" sldId="554"/>
            <ac:inkMk id="11" creationId="{9677976D-BA2E-488E-8F11-58B64578472D}"/>
          </ac:inkMkLst>
        </pc:inkChg>
        <pc:inkChg chg="add del">
          <ac:chgData name="Vinny Davies" userId="b3c95d76-c150-4dfb-9197-7b6f01d238ad" providerId="ADAL" clId="{44B94F42-8115-467F-911C-11C6EBB5D11A}" dt="2022-01-21T15:48:19.234" v="22054" actId="9405"/>
          <ac:inkMkLst>
            <pc:docMk/>
            <pc:sldMk cId="148039581" sldId="554"/>
            <ac:inkMk id="12" creationId="{40E7C574-4396-4DE6-B30F-161BEF714F60}"/>
          </ac:inkMkLst>
        </pc:inkChg>
        <pc:inkChg chg="add mod">
          <ac:chgData name="Vinny Davies" userId="b3c95d76-c150-4dfb-9197-7b6f01d238ad" providerId="ADAL" clId="{44B94F42-8115-467F-911C-11C6EBB5D11A}" dt="2022-01-21T15:48:34.814" v="22061"/>
          <ac:inkMkLst>
            <pc:docMk/>
            <pc:sldMk cId="148039581" sldId="554"/>
            <ac:inkMk id="13" creationId="{9F98361D-02D8-4B59-A98D-CD790FC947D5}"/>
          </ac:inkMkLst>
        </pc:inkChg>
        <pc:inkChg chg="add mod">
          <ac:chgData name="Vinny Davies" userId="b3c95d76-c150-4dfb-9197-7b6f01d238ad" providerId="ADAL" clId="{44B94F42-8115-467F-911C-11C6EBB5D11A}" dt="2022-01-21T15:48:34.814" v="22061"/>
          <ac:inkMkLst>
            <pc:docMk/>
            <pc:sldMk cId="148039581" sldId="554"/>
            <ac:inkMk id="14" creationId="{58C18763-D35C-4C49-8DDA-31C78CAE1967}"/>
          </ac:inkMkLst>
        </pc:inkChg>
        <pc:inkChg chg="add del mod">
          <ac:chgData name="Vinny Davies" userId="b3c95d76-c150-4dfb-9197-7b6f01d238ad" providerId="ADAL" clId="{44B94F42-8115-467F-911C-11C6EBB5D11A}" dt="2022-01-21T15:48:34.814" v="22061"/>
          <ac:inkMkLst>
            <pc:docMk/>
            <pc:sldMk cId="148039581" sldId="554"/>
            <ac:inkMk id="30" creationId="{B5F4201B-AC60-4F79-9E69-26D1EC19CF7D}"/>
          </ac:inkMkLst>
        </pc:inkChg>
        <pc:inkChg chg="del">
          <ac:chgData name="Vinny Davies" userId="b3c95d76-c150-4dfb-9197-7b6f01d238ad" providerId="ADAL" clId="{44B94F42-8115-467F-911C-11C6EBB5D11A}" dt="2022-01-21T15:27:30.124" v="20827" actId="478"/>
          <ac:inkMkLst>
            <pc:docMk/>
            <pc:sldMk cId="148039581" sldId="554"/>
            <ac:inkMk id="53" creationId="{3C52BC5B-66CA-4A57-9A8F-DDC4AF7B6CC1}"/>
          </ac:inkMkLst>
        </pc:inkChg>
        <pc:inkChg chg="del">
          <ac:chgData name="Vinny Davies" userId="b3c95d76-c150-4dfb-9197-7b6f01d238ad" providerId="ADAL" clId="{44B94F42-8115-467F-911C-11C6EBB5D11A}" dt="2022-01-21T15:27:31.103" v="20829" actId="478"/>
          <ac:inkMkLst>
            <pc:docMk/>
            <pc:sldMk cId="148039581" sldId="554"/>
            <ac:inkMk id="54" creationId="{D4CF622E-701E-4B18-8A53-7265C869CF61}"/>
          </ac:inkMkLst>
        </pc:inkChg>
        <pc:cxnChg chg="add del mod">
          <ac:chgData name="Vinny Davies" userId="b3c95d76-c150-4dfb-9197-7b6f01d238ad" providerId="ADAL" clId="{44B94F42-8115-467F-911C-11C6EBB5D11A}" dt="2022-01-21T15:46:29.084" v="21936" actId="478"/>
          <ac:cxnSpMkLst>
            <pc:docMk/>
            <pc:sldMk cId="148039581" sldId="554"/>
            <ac:cxnSpMk id="34" creationId="{92D257BB-1A84-47A9-B5B0-C5B7C7FDC1A9}"/>
          </ac:cxnSpMkLst>
        </pc:cxnChg>
      </pc:sldChg>
      <pc:sldChg chg="modSp new mod">
        <pc:chgData name="Vinny Davies" userId="b3c95d76-c150-4dfb-9197-7b6f01d238ad" providerId="ADAL" clId="{44B94F42-8115-467F-911C-11C6EBB5D11A}" dt="2022-01-28T11:13:51.023" v="26992" actId="20577"/>
        <pc:sldMkLst>
          <pc:docMk/>
          <pc:sldMk cId="2266856814" sldId="555"/>
        </pc:sldMkLst>
        <pc:spChg chg="mod">
          <ac:chgData name="Vinny Davies" userId="b3c95d76-c150-4dfb-9197-7b6f01d238ad" providerId="ADAL" clId="{44B94F42-8115-467F-911C-11C6EBB5D11A}" dt="2022-01-21T15:34:40.873" v="21187" actId="113"/>
          <ac:spMkLst>
            <pc:docMk/>
            <pc:sldMk cId="2266856814" sldId="555"/>
            <ac:spMk id="2" creationId="{A4FB7F5B-EA42-42FE-879F-727D8807EBE5}"/>
          </ac:spMkLst>
        </pc:spChg>
        <pc:spChg chg="mod">
          <ac:chgData name="Vinny Davies" userId="b3c95d76-c150-4dfb-9197-7b6f01d238ad" providerId="ADAL" clId="{44B94F42-8115-467F-911C-11C6EBB5D11A}" dt="2022-01-28T11:13:51.023" v="26992" actId="20577"/>
          <ac:spMkLst>
            <pc:docMk/>
            <pc:sldMk cId="2266856814" sldId="555"/>
            <ac:spMk id="3" creationId="{0C759D96-6585-4923-B186-1AE514BD38AB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1T17:54:19.563" v="23943"/>
        <pc:sldMkLst>
          <pc:docMk/>
          <pc:sldMk cId="3495865734" sldId="556"/>
        </pc:sldMkLst>
        <pc:spChg chg="del">
          <ac:chgData name="Vinny Davies" userId="b3c95d76-c150-4dfb-9197-7b6f01d238ad" providerId="ADAL" clId="{44B94F42-8115-467F-911C-11C6EBB5D11A}" dt="2022-01-21T15:46:47.554" v="21938" actId="478"/>
          <ac:spMkLst>
            <pc:docMk/>
            <pc:sldMk cId="3495865734" sldId="556"/>
            <ac:spMk id="33" creationId="{BE475F8B-AC1A-4452-B6D8-686F69EEC668}"/>
          </ac:spMkLst>
        </pc:spChg>
        <pc:spChg chg="mod">
          <ac:chgData name="Vinny Davies" userId="b3c95d76-c150-4dfb-9197-7b6f01d238ad" providerId="ADAL" clId="{44B94F42-8115-467F-911C-11C6EBB5D11A}" dt="2022-01-21T15:46:57.514" v="21978" actId="20577"/>
          <ac:spMkLst>
            <pc:docMk/>
            <pc:sldMk cId="3495865734" sldId="556"/>
            <ac:spMk id="59" creationId="{0AEDC09F-7267-43F1-BBC8-442D953172E6}"/>
          </ac:spMkLst>
        </pc:spChg>
        <pc:graphicFrameChg chg="modGraphic">
          <ac:chgData name="Vinny Davies" userId="b3c95d76-c150-4dfb-9197-7b6f01d238ad" providerId="ADAL" clId="{44B94F42-8115-467F-911C-11C6EBB5D11A}" dt="2022-01-21T17:54:19.563" v="23943"/>
          <ac:graphicFrameMkLst>
            <pc:docMk/>
            <pc:sldMk cId="3495865734" sldId="556"/>
            <ac:graphicFrameMk id="21" creationId="{3AF20AA3-83B2-4C15-801A-7CCF9CDFE25B}"/>
          </ac:graphicFrameMkLst>
        </pc:graphicFrameChg>
        <pc:inkChg chg="add">
          <ac:chgData name="Vinny Davies" userId="b3c95d76-c150-4dfb-9197-7b6f01d238ad" providerId="ADAL" clId="{44B94F42-8115-467F-911C-11C6EBB5D11A}" dt="2022-01-21T15:47:07.923" v="21979" actId="9405"/>
          <ac:inkMkLst>
            <pc:docMk/>
            <pc:sldMk cId="3495865734" sldId="556"/>
            <ac:inkMk id="3" creationId="{962F8B3F-4189-4131-A5A7-879262A582B4}"/>
          </ac:inkMkLst>
        </pc:inkChg>
        <pc:inkChg chg="add del">
          <ac:chgData name="Vinny Davies" userId="b3c95d76-c150-4dfb-9197-7b6f01d238ad" providerId="ADAL" clId="{44B94F42-8115-467F-911C-11C6EBB5D11A}" dt="2022-01-21T15:47:13.666" v="21981" actId="9405"/>
          <ac:inkMkLst>
            <pc:docMk/>
            <pc:sldMk cId="3495865734" sldId="556"/>
            <ac:inkMk id="5" creationId="{9C230320-F123-4C70-A3B7-81657B29DC63}"/>
          </ac:inkMkLst>
        </pc:inkChg>
        <pc:inkChg chg="add del">
          <ac:chgData name="Vinny Davies" userId="b3c95d76-c150-4dfb-9197-7b6f01d238ad" providerId="ADAL" clId="{44B94F42-8115-467F-911C-11C6EBB5D11A}" dt="2022-01-21T15:47:19.374" v="21983" actId="9405"/>
          <ac:inkMkLst>
            <pc:docMk/>
            <pc:sldMk cId="3495865734" sldId="556"/>
            <ac:inkMk id="6" creationId="{0E0FDAD0-9BF5-470C-ACE7-110ABE323F87}"/>
          </ac:inkMkLst>
        </pc:inkChg>
        <pc:inkChg chg="add del">
          <ac:chgData name="Vinny Davies" userId="b3c95d76-c150-4dfb-9197-7b6f01d238ad" providerId="ADAL" clId="{44B94F42-8115-467F-911C-11C6EBB5D11A}" dt="2022-01-21T15:47:23.570" v="21985" actId="9405"/>
          <ac:inkMkLst>
            <pc:docMk/>
            <pc:sldMk cId="3495865734" sldId="556"/>
            <ac:inkMk id="7" creationId="{89BCF9F2-6852-4CA3-9C9A-C128E1528E64}"/>
          </ac:inkMkLst>
        </pc:inkChg>
        <pc:inkChg chg="add">
          <ac:chgData name="Vinny Davies" userId="b3c95d76-c150-4dfb-9197-7b6f01d238ad" providerId="ADAL" clId="{44B94F42-8115-467F-911C-11C6EBB5D11A}" dt="2022-01-21T15:47:28.375" v="21986" actId="9405"/>
          <ac:inkMkLst>
            <pc:docMk/>
            <pc:sldMk cId="3495865734" sldId="556"/>
            <ac:inkMk id="8" creationId="{8FDEF203-81E1-4F9E-BA32-C202029C26CD}"/>
          </ac:inkMkLst>
        </pc:inkChg>
        <pc:inkChg chg="add del">
          <ac:chgData name="Vinny Davies" userId="b3c95d76-c150-4dfb-9197-7b6f01d238ad" providerId="ADAL" clId="{44B94F42-8115-467F-911C-11C6EBB5D11A}" dt="2022-01-21T15:47:37.371" v="21988" actId="9405"/>
          <ac:inkMkLst>
            <pc:docMk/>
            <pc:sldMk cId="3495865734" sldId="556"/>
            <ac:inkMk id="9" creationId="{BEAFF428-96E6-4096-966A-D41D4857A0E8}"/>
          </ac:inkMkLst>
        </pc:inkChg>
        <pc:inkChg chg="add">
          <ac:chgData name="Vinny Davies" userId="b3c95d76-c150-4dfb-9197-7b6f01d238ad" providerId="ADAL" clId="{44B94F42-8115-467F-911C-11C6EBB5D11A}" dt="2022-01-21T15:47:42.109" v="21989" actId="9405"/>
          <ac:inkMkLst>
            <pc:docMk/>
            <pc:sldMk cId="3495865734" sldId="556"/>
            <ac:inkMk id="10" creationId="{D5DFB0BF-2F1F-4B79-84ED-018B51C4C695}"/>
          </ac:inkMkLst>
        </pc:inkChg>
        <pc:cxnChg chg="del">
          <ac:chgData name="Vinny Davies" userId="b3c95d76-c150-4dfb-9197-7b6f01d238ad" providerId="ADAL" clId="{44B94F42-8115-467F-911C-11C6EBB5D11A}" dt="2022-01-21T15:46:48.584" v="21939" actId="478"/>
          <ac:cxnSpMkLst>
            <pc:docMk/>
            <pc:sldMk cId="3495865734" sldId="556"/>
            <ac:cxnSpMk id="34" creationId="{C2CCAF84-3D66-4ADA-9CD5-B2A86A71163C}"/>
          </ac:cxnSpMkLst>
        </pc:cxnChg>
      </pc:sldChg>
      <pc:sldChg chg="addSp modSp new mod">
        <pc:chgData name="Vinny Davies" userId="b3c95d76-c150-4dfb-9197-7b6f01d238ad" providerId="ADAL" clId="{44B94F42-8115-467F-911C-11C6EBB5D11A}" dt="2022-01-21T15:56:13.502" v="23037" actId="571"/>
        <pc:sldMkLst>
          <pc:docMk/>
          <pc:sldMk cId="2141953716" sldId="557"/>
        </pc:sldMkLst>
        <pc:spChg chg="mod">
          <ac:chgData name="Vinny Davies" userId="b3c95d76-c150-4dfb-9197-7b6f01d238ad" providerId="ADAL" clId="{44B94F42-8115-467F-911C-11C6EBB5D11A}" dt="2022-01-21T15:55:10.243" v="22779" actId="113"/>
          <ac:spMkLst>
            <pc:docMk/>
            <pc:sldMk cId="2141953716" sldId="557"/>
            <ac:spMk id="2" creationId="{87D3EE8B-8BFA-4BF6-A552-133C54810900}"/>
          </ac:spMkLst>
        </pc:spChg>
        <pc:spChg chg="mod">
          <ac:chgData name="Vinny Davies" userId="b3c95d76-c150-4dfb-9197-7b6f01d238ad" providerId="ADAL" clId="{44B94F42-8115-467F-911C-11C6EBB5D11A}" dt="2022-01-21T15:52:25.756" v="22526" actId="14100"/>
          <ac:spMkLst>
            <pc:docMk/>
            <pc:sldMk cId="2141953716" sldId="557"/>
            <ac:spMk id="3" creationId="{C039EC1D-7260-4FE4-BAC9-FDADCBCC5C37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5" creationId="{4539CB20-372E-4F0A-B322-E4D7AF7E4425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6" creationId="{DD32B946-8FF8-4071-A88D-83D39B5EA92E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7" creationId="{EBC427D9-F18D-4918-93BC-11B1D21DCFFE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8" creationId="{5D64509C-A7D1-486E-8C66-AE6EA68F8FD6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9" creationId="{8B40E95F-BA3D-47F1-9CC1-A23C53B0D5CA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10" creationId="{812EEC93-18EE-4667-9350-9A1DBD11C511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11" creationId="{5044BBFA-3175-4715-B729-6107627D8FD9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12" creationId="{1F8F95B2-38D4-4D62-81A0-ED24DB4FA941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13" creationId="{40DF5962-316F-4626-A912-05C72CAF5602}"/>
          </ac:spMkLst>
        </pc:spChg>
        <pc:spChg chg="add mod">
          <ac:chgData name="Vinny Davies" userId="b3c95d76-c150-4dfb-9197-7b6f01d238ad" providerId="ADAL" clId="{44B94F42-8115-467F-911C-11C6EBB5D11A}" dt="2022-01-21T15:51:41.505" v="22505"/>
          <ac:spMkLst>
            <pc:docMk/>
            <pc:sldMk cId="2141953716" sldId="557"/>
            <ac:spMk id="14" creationId="{685C28F0-59E5-40D6-9115-BE9E1D7BBE38}"/>
          </ac:spMkLst>
        </pc:spChg>
        <pc:spChg chg="add mod">
          <ac:chgData name="Vinny Davies" userId="b3c95d76-c150-4dfb-9197-7b6f01d238ad" providerId="ADAL" clId="{44B94F42-8115-467F-911C-11C6EBB5D11A}" dt="2022-01-21T15:53:34.707" v="22754" actId="14100"/>
          <ac:spMkLst>
            <pc:docMk/>
            <pc:sldMk cId="2141953716" sldId="557"/>
            <ac:spMk id="15" creationId="{C2D2B72D-B011-4AB5-B7B1-5C46A0FE0FD0}"/>
          </ac:spMkLst>
        </pc:spChg>
        <pc:spChg chg="add mod">
          <ac:chgData name="Vinny Davies" userId="b3c95d76-c150-4dfb-9197-7b6f01d238ad" providerId="ADAL" clId="{44B94F42-8115-467F-911C-11C6EBB5D11A}" dt="2022-01-21T15:56:13.502" v="23037" actId="571"/>
          <ac:spMkLst>
            <pc:docMk/>
            <pc:sldMk cId="2141953716" sldId="557"/>
            <ac:spMk id="16" creationId="{3BD1EB95-4F96-4E3A-8F07-7F5A7490AFB8}"/>
          </ac:spMkLst>
        </pc:spChg>
        <pc:graphicFrameChg chg="add mod">
          <ac:chgData name="Vinny Davies" userId="b3c95d76-c150-4dfb-9197-7b6f01d238ad" providerId="ADAL" clId="{44B94F42-8115-467F-911C-11C6EBB5D11A}" dt="2022-01-21T15:51:41.505" v="22505"/>
          <ac:graphicFrameMkLst>
            <pc:docMk/>
            <pc:sldMk cId="2141953716" sldId="557"/>
            <ac:graphicFrameMk id="4" creationId="{501B2F25-DF55-4CD5-B20C-89A5BB9926CE}"/>
          </ac:graphicFrameMkLst>
        </pc:graphicFrameChg>
      </pc:sldChg>
      <pc:sldChg chg="addSp delSp modSp new mod">
        <pc:chgData name="Vinny Davies" userId="b3c95d76-c150-4dfb-9197-7b6f01d238ad" providerId="ADAL" clId="{44B94F42-8115-467F-911C-11C6EBB5D11A}" dt="2022-01-21T17:50:35.562" v="23844" actId="9405"/>
        <pc:sldMkLst>
          <pc:docMk/>
          <pc:sldMk cId="3040122679" sldId="558"/>
        </pc:sldMkLst>
        <pc:spChg chg="mod">
          <ac:chgData name="Vinny Davies" userId="b3c95d76-c150-4dfb-9197-7b6f01d238ad" providerId="ADAL" clId="{44B94F42-8115-467F-911C-11C6EBB5D11A}" dt="2022-01-21T15:55:07.802" v="22778" actId="113"/>
          <ac:spMkLst>
            <pc:docMk/>
            <pc:sldMk cId="3040122679" sldId="558"/>
            <ac:spMk id="2" creationId="{B613C89B-6D3C-4C37-90EB-5B6492E0996C}"/>
          </ac:spMkLst>
        </pc:spChg>
        <pc:spChg chg="add del mod">
          <ac:chgData name="Vinny Davies" userId="b3c95d76-c150-4dfb-9197-7b6f01d238ad" providerId="ADAL" clId="{44B94F42-8115-467F-911C-11C6EBB5D11A}" dt="2022-01-21T17:36:22.162" v="23113" actId="478"/>
          <ac:spMkLst>
            <pc:docMk/>
            <pc:sldMk cId="3040122679" sldId="558"/>
            <ac:spMk id="3" creationId="{729D6ECF-48D1-4FFC-A84D-BD5C94652FF7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5" creationId="{9F5BAB4F-8198-4030-9DA7-F39FB25021C0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6" creationId="{9767AC34-A695-41C3-978D-B8CD38AE25C5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7" creationId="{DCEA0BA1-A496-4E19-BA8D-6054024BD0F1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8" creationId="{6F012F30-2BE7-41CD-8751-4FDDBFDC30C2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9" creationId="{2152ACDC-4F73-49AE-A349-1D4F8A648C38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10" creationId="{020AC5BA-C30F-434B-BB21-424A92D151A2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11" creationId="{284F0D10-4A32-4EE5-BAB2-63BACBEB0154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12" creationId="{009BE6A9-52E2-4326-83AD-9621596E8DA8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13" creationId="{670A9847-6656-4921-90B5-1518B74F85A5}"/>
          </ac:spMkLst>
        </pc:spChg>
        <pc:spChg chg="add mod">
          <ac:chgData name="Vinny Davies" userId="b3c95d76-c150-4dfb-9197-7b6f01d238ad" providerId="ADAL" clId="{44B94F42-8115-467F-911C-11C6EBB5D11A}" dt="2022-01-21T15:56:18.868" v="23038"/>
          <ac:spMkLst>
            <pc:docMk/>
            <pc:sldMk cId="3040122679" sldId="558"/>
            <ac:spMk id="14" creationId="{E3C9C8B5-4A8A-4345-98CD-609D81F6BFDE}"/>
          </ac:spMkLst>
        </pc:spChg>
        <pc:spChg chg="add mod">
          <ac:chgData name="Vinny Davies" userId="b3c95d76-c150-4dfb-9197-7b6f01d238ad" providerId="ADAL" clId="{44B94F42-8115-467F-911C-11C6EBB5D11A}" dt="2022-01-21T15:57:01.095" v="23046" actId="1076"/>
          <ac:spMkLst>
            <pc:docMk/>
            <pc:sldMk cId="3040122679" sldId="558"/>
            <ac:spMk id="15" creationId="{925B0DA4-6E85-48F1-A6C3-2DC4C9EF06EF}"/>
          </ac:spMkLst>
        </pc:spChg>
        <pc:spChg chg="add mod">
          <ac:chgData name="Vinny Davies" userId="b3c95d76-c150-4dfb-9197-7b6f01d238ad" providerId="ADAL" clId="{44B94F42-8115-467F-911C-11C6EBB5D11A}" dt="2022-01-21T15:56:58.132" v="23045" actId="1076"/>
          <ac:spMkLst>
            <pc:docMk/>
            <pc:sldMk cId="3040122679" sldId="558"/>
            <ac:spMk id="16" creationId="{C2B81B7F-A164-46DD-BFE7-4B3664BC2500}"/>
          </ac:spMkLst>
        </pc:spChg>
        <pc:spChg chg="add mod">
          <ac:chgData name="Vinny Davies" userId="b3c95d76-c150-4dfb-9197-7b6f01d238ad" providerId="ADAL" clId="{44B94F42-8115-467F-911C-11C6EBB5D11A}" dt="2022-01-21T15:56:49.463" v="23044" actId="1076"/>
          <ac:spMkLst>
            <pc:docMk/>
            <pc:sldMk cId="3040122679" sldId="558"/>
            <ac:spMk id="17" creationId="{0C600050-7025-4577-BE0B-B7249A64DA1C}"/>
          </ac:spMkLst>
        </pc:spChg>
        <pc:spChg chg="add mod">
          <ac:chgData name="Vinny Davies" userId="b3c95d76-c150-4dfb-9197-7b6f01d238ad" providerId="ADAL" clId="{44B94F42-8115-467F-911C-11C6EBB5D11A}" dt="2022-01-21T15:56:44.690" v="23043" actId="1076"/>
          <ac:spMkLst>
            <pc:docMk/>
            <pc:sldMk cId="3040122679" sldId="558"/>
            <ac:spMk id="18" creationId="{D3F80EDD-6ECA-45D6-BF51-979260E69D93}"/>
          </ac:spMkLst>
        </pc:spChg>
        <pc:spChg chg="add mod">
          <ac:chgData name="Vinny Davies" userId="b3c95d76-c150-4dfb-9197-7b6f01d238ad" providerId="ADAL" clId="{44B94F42-8115-467F-911C-11C6EBB5D11A}" dt="2022-01-21T17:35:35.162" v="23052" actId="14100"/>
          <ac:spMkLst>
            <pc:docMk/>
            <pc:sldMk cId="3040122679" sldId="558"/>
            <ac:spMk id="19" creationId="{F095D1B7-0B28-496B-B7D7-6795B154A52F}"/>
          </ac:spMkLst>
        </pc:spChg>
        <pc:spChg chg="add mod">
          <ac:chgData name="Vinny Davies" userId="b3c95d76-c150-4dfb-9197-7b6f01d238ad" providerId="ADAL" clId="{44B94F42-8115-467F-911C-11C6EBB5D11A}" dt="2022-01-21T17:35:28.209" v="23050" actId="14100"/>
          <ac:spMkLst>
            <pc:docMk/>
            <pc:sldMk cId="3040122679" sldId="558"/>
            <ac:spMk id="21" creationId="{2D7E657B-9353-4529-AF59-4C0FF4D19BED}"/>
          </ac:spMkLst>
        </pc:spChg>
        <pc:spChg chg="add del mod">
          <ac:chgData name="Vinny Davies" userId="b3c95d76-c150-4dfb-9197-7b6f01d238ad" providerId="ADAL" clId="{44B94F42-8115-467F-911C-11C6EBB5D11A}" dt="2022-01-21T17:36:26.383" v="23114" actId="478"/>
          <ac:spMkLst>
            <pc:docMk/>
            <pc:sldMk cId="3040122679" sldId="558"/>
            <ac:spMk id="27" creationId="{4CBD3252-BF32-4039-9A44-4870F896E8FC}"/>
          </ac:spMkLst>
        </pc:spChg>
        <pc:spChg chg="add mod">
          <ac:chgData name="Vinny Davies" userId="b3c95d76-c150-4dfb-9197-7b6f01d238ad" providerId="ADAL" clId="{44B94F42-8115-467F-911C-11C6EBB5D11A}" dt="2022-01-21T17:36:57.512" v="23145" actId="1076"/>
          <ac:spMkLst>
            <pc:docMk/>
            <pc:sldMk cId="3040122679" sldId="558"/>
            <ac:spMk id="28" creationId="{22AFD704-7942-45A8-A6FC-CAA09062F458}"/>
          </ac:spMkLst>
        </pc:spChg>
        <pc:spChg chg="add del mod">
          <ac:chgData name="Vinny Davies" userId="b3c95d76-c150-4dfb-9197-7b6f01d238ad" providerId="ADAL" clId="{44B94F42-8115-467F-911C-11C6EBB5D11A}" dt="2022-01-21T17:36:22.162" v="23113" actId="478"/>
          <ac:spMkLst>
            <pc:docMk/>
            <pc:sldMk cId="3040122679" sldId="558"/>
            <ac:spMk id="30" creationId="{4478A579-AE49-424B-A664-37BDA4855FCC}"/>
          </ac:spMkLst>
        </pc:spChg>
        <pc:spChg chg="add mod">
          <ac:chgData name="Vinny Davies" userId="b3c95d76-c150-4dfb-9197-7b6f01d238ad" providerId="ADAL" clId="{44B94F42-8115-467F-911C-11C6EBB5D11A}" dt="2022-01-21T17:36:40.217" v="23128" actId="27636"/>
          <ac:spMkLst>
            <pc:docMk/>
            <pc:sldMk cId="3040122679" sldId="558"/>
            <ac:spMk id="31" creationId="{31F14CE0-8D14-4EEF-ACE6-0231EDDF37C9}"/>
          </ac:spMkLst>
        </pc:spChg>
        <pc:graphicFrameChg chg="add mod">
          <ac:chgData name="Vinny Davies" userId="b3c95d76-c150-4dfb-9197-7b6f01d238ad" providerId="ADAL" clId="{44B94F42-8115-467F-911C-11C6EBB5D11A}" dt="2022-01-21T15:56:18.868" v="23038"/>
          <ac:graphicFrameMkLst>
            <pc:docMk/>
            <pc:sldMk cId="3040122679" sldId="558"/>
            <ac:graphicFrameMk id="4" creationId="{DB141C65-60E2-4267-9919-586FC353D5DA}"/>
          </ac:graphicFrameMkLst>
        </pc:graphicFrameChg>
        <pc:inkChg chg="add del">
          <ac:chgData name="Vinny Davies" userId="b3c95d76-c150-4dfb-9197-7b6f01d238ad" providerId="ADAL" clId="{44B94F42-8115-467F-911C-11C6EBB5D11A}" dt="2022-01-21T17:50:35.562" v="23844" actId="9405"/>
          <ac:inkMkLst>
            <pc:docMk/>
            <pc:sldMk cId="3040122679" sldId="558"/>
            <ac:inkMk id="32" creationId="{0E9FF3BA-C51E-441A-9D36-9A1998EB2779}"/>
          </ac:inkMkLst>
        </pc:inkChg>
        <pc:cxnChg chg="add mod">
          <ac:chgData name="Vinny Davies" userId="b3c95d76-c150-4dfb-9197-7b6f01d238ad" providerId="ADAL" clId="{44B94F42-8115-467F-911C-11C6EBB5D11A}" dt="2022-01-21T17:35:49.107" v="23055" actId="14100"/>
          <ac:cxnSpMkLst>
            <pc:docMk/>
            <pc:sldMk cId="3040122679" sldId="558"/>
            <ac:cxnSpMk id="20" creationId="{376E5CCD-A1CB-4E7D-97D7-A93BF56DF054}"/>
          </ac:cxnSpMkLst>
        </pc:cxnChg>
        <pc:cxnChg chg="add mod">
          <ac:chgData name="Vinny Davies" userId="b3c95d76-c150-4dfb-9197-7b6f01d238ad" providerId="ADAL" clId="{44B94F42-8115-467F-911C-11C6EBB5D11A}" dt="2022-01-21T17:35:50.904" v="23056" actId="14100"/>
          <ac:cxnSpMkLst>
            <pc:docMk/>
            <pc:sldMk cId="3040122679" sldId="558"/>
            <ac:cxnSpMk id="22" creationId="{B8C1AF64-8B53-4CA0-876C-82A0D435A84F}"/>
          </ac:cxnSpMkLst>
        </pc:cxnChg>
      </pc:sldChg>
      <pc:sldChg chg="modSp new mod">
        <pc:chgData name="Vinny Davies" userId="b3c95d76-c150-4dfb-9197-7b6f01d238ad" providerId="ADAL" clId="{44B94F42-8115-467F-911C-11C6EBB5D11A}" dt="2022-01-27T19:50:52.181" v="26990" actId="20577"/>
        <pc:sldMkLst>
          <pc:docMk/>
          <pc:sldMk cId="385889520" sldId="559"/>
        </pc:sldMkLst>
        <pc:spChg chg="mod">
          <ac:chgData name="Vinny Davies" userId="b3c95d76-c150-4dfb-9197-7b6f01d238ad" providerId="ADAL" clId="{44B94F42-8115-467F-911C-11C6EBB5D11A}" dt="2022-01-21T17:39:59.183" v="23161" actId="113"/>
          <ac:spMkLst>
            <pc:docMk/>
            <pc:sldMk cId="385889520" sldId="559"/>
            <ac:spMk id="2" creationId="{06D3973C-1912-4C17-B4D4-FB19285F0BC1}"/>
          </ac:spMkLst>
        </pc:spChg>
        <pc:spChg chg="mod">
          <ac:chgData name="Vinny Davies" userId="b3c95d76-c150-4dfb-9197-7b6f01d238ad" providerId="ADAL" clId="{44B94F42-8115-467F-911C-11C6EBB5D11A}" dt="2022-01-27T19:50:52.181" v="26990" actId="20577"/>
          <ac:spMkLst>
            <pc:docMk/>
            <pc:sldMk cId="385889520" sldId="559"/>
            <ac:spMk id="3" creationId="{8290F97F-2095-4A75-98C0-028300E5B5C3}"/>
          </ac:spMkLst>
        </pc:spChg>
      </pc:sldChg>
      <pc:sldChg chg="addSp modSp new mod">
        <pc:chgData name="Vinny Davies" userId="b3c95d76-c150-4dfb-9197-7b6f01d238ad" providerId="ADAL" clId="{44B94F42-8115-467F-911C-11C6EBB5D11A}" dt="2022-01-24T13:10:42.839" v="25193" actId="207"/>
        <pc:sldMkLst>
          <pc:docMk/>
          <pc:sldMk cId="2947569016" sldId="560"/>
        </pc:sldMkLst>
        <pc:spChg chg="mod">
          <ac:chgData name="Vinny Davies" userId="b3c95d76-c150-4dfb-9197-7b6f01d238ad" providerId="ADAL" clId="{44B94F42-8115-467F-911C-11C6EBB5D11A}" dt="2022-01-21T17:52:33.959" v="23937" actId="113"/>
          <ac:spMkLst>
            <pc:docMk/>
            <pc:sldMk cId="2947569016" sldId="560"/>
            <ac:spMk id="2" creationId="{408053B3-2F9D-4853-BE9C-F2D32F115BD5}"/>
          </ac:spMkLst>
        </pc:spChg>
        <pc:spChg chg="mod">
          <ac:chgData name="Vinny Davies" userId="b3c95d76-c150-4dfb-9197-7b6f01d238ad" providerId="ADAL" clId="{44B94F42-8115-467F-911C-11C6EBB5D11A}" dt="2022-01-21T18:43:15.352" v="24365" actId="20577"/>
          <ac:spMkLst>
            <pc:docMk/>
            <pc:sldMk cId="2947569016" sldId="560"/>
            <ac:spMk id="3" creationId="{54611682-D67E-46AA-8ED7-D71AD68DA33C}"/>
          </ac:spMkLst>
        </pc:spChg>
        <pc:spChg chg="add mod">
          <ac:chgData name="Vinny Davies" userId="b3c95d76-c150-4dfb-9197-7b6f01d238ad" providerId="ADAL" clId="{44B94F42-8115-467F-911C-11C6EBB5D11A}" dt="2022-01-24T13:10:36.155" v="25192" actId="207"/>
          <ac:spMkLst>
            <pc:docMk/>
            <pc:sldMk cId="2947569016" sldId="560"/>
            <ac:spMk id="5" creationId="{FD52BF5C-35C2-434D-A9A5-993D0734968B}"/>
          </ac:spMkLst>
        </pc:spChg>
        <pc:spChg chg="add mod">
          <ac:chgData name="Vinny Davies" userId="b3c95d76-c150-4dfb-9197-7b6f01d238ad" providerId="ADAL" clId="{44B94F42-8115-467F-911C-11C6EBB5D11A}" dt="2022-01-24T13:10:36.155" v="25192" actId="207"/>
          <ac:spMkLst>
            <pc:docMk/>
            <pc:sldMk cId="2947569016" sldId="560"/>
            <ac:spMk id="6" creationId="{70583365-91AD-4879-B13A-8276A136A0EC}"/>
          </ac:spMkLst>
        </pc:spChg>
        <pc:spChg chg="add mod">
          <ac:chgData name="Vinny Davies" userId="b3c95d76-c150-4dfb-9197-7b6f01d238ad" providerId="ADAL" clId="{44B94F42-8115-467F-911C-11C6EBB5D11A}" dt="2022-01-24T13:10:42.839" v="25193" actId="207"/>
          <ac:spMkLst>
            <pc:docMk/>
            <pc:sldMk cId="2947569016" sldId="560"/>
            <ac:spMk id="7" creationId="{7B150DB7-1038-47BD-A3AF-4D17B82ACB6A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8" creationId="{F8B17549-CB43-4F2C-93E7-33FD0E627B45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9" creationId="{E2E71E6C-E35B-429E-89CA-194411EA6606}"/>
          </ac:spMkLst>
        </pc:spChg>
        <pc:spChg chg="add mod">
          <ac:chgData name="Vinny Davies" userId="b3c95d76-c150-4dfb-9197-7b6f01d238ad" providerId="ADAL" clId="{44B94F42-8115-467F-911C-11C6EBB5D11A}" dt="2022-01-24T13:10:36.155" v="25192" actId="207"/>
          <ac:spMkLst>
            <pc:docMk/>
            <pc:sldMk cId="2947569016" sldId="560"/>
            <ac:spMk id="10" creationId="{B8653C91-4781-40DB-AF35-B91A6034B6C2}"/>
          </ac:spMkLst>
        </pc:spChg>
        <pc:spChg chg="add mod">
          <ac:chgData name="Vinny Davies" userId="b3c95d76-c150-4dfb-9197-7b6f01d238ad" providerId="ADAL" clId="{44B94F42-8115-467F-911C-11C6EBB5D11A}" dt="2022-01-24T13:10:36.155" v="25192" actId="207"/>
          <ac:spMkLst>
            <pc:docMk/>
            <pc:sldMk cId="2947569016" sldId="560"/>
            <ac:spMk id="11" creationId="{71215587-1A6C-4182-817E-FAB9936BED72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12" creationId="{8F8F7A88-634C-42D7-960F-583BE2D0B1BD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13" creationId="{28EFACC5-E136-4E4F-B0BA-947D64351B9D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14" creationId="{43381092-3367-44EE-BC73-7ACA8CA5C797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15" creationId="{F93C580F-19AE-441F-B425-DFABC79F313E}"/>
          </ac:spMkLst>
        </pc:spChg>
        <pc:spChg chg="add mod">
          <ac:chgData name="Vinny Davies" userId="b3c95d76-c150-4dfb-9197-7b6f01d238ad" providerId="ADAL" clId="{44B94F42-8115-467F-911C-11C6EBB5D11A}" dt="2022-01-21T18:43:10.152" v="24362"/>
          <ac:spMkLst>
            <pc:docMk/>
            <pc:sldMk cId="2947569016" sldId="560"/>
            <ac:spMk id="16" creationId="{7C5553F8-D9A3-4086-9748-D380A45BB5D9}"/>
          </ac:spMkLst>
        </pc:spChg>
        <pc:graphicFrameChg chg="add mod">
          <ac:chgData name="Vinny Davies" userId="b3c95d76-c150-4dfb-9197-7b6f01d238ad" providerId="ADAL" clId="{44B94F42-8115-467F-911C-11C6EBB5D11A}" dt="2022-01-21T18:43:10.152" v="24362"/>
          <ac:graphicFrameMkLst>
            <pc:docMk/>
            <pc:sldMk cId="2947569016" sldId="560"/>
            <ac:graphicFrameMk id="4" creationId="{3172D5B5-22E3-4511-937B-0781436CE0E6}"/>
          </ac:graphicFrameMkLst>
        </pc:graphicFrameChg>
      </pc:sldChg>
      <pc:sldChg chg="addSp delSp modSp new mod modClrScheme chgLayout">
        <pc:chgData name="Vinny Davies" userId="b3c95d76-c150-4dfb-9197-7b6f01d238ad" providerId="ADAL" clId="{44B94F42-8115-467F-911C-11C6EBB5D11A}" dt="2022-01-27T16:57:37.872" v="26570" actId="20577"/>
        <pc:sldMkLst>
          <pc:docMk/>
          <pc:sldMk cId="2260500080" sldId="561"/>
        </pc:sldMkLst>
        <pc:spChg chg="del mod ord">
          <ac:chgData name="Vinny Davies" userId="b3c95d76-c150-4dfb-9197-7b6f01d238ad" providerId="ADAL" clId="{44B94F42-8115-467F-911C-11C6EBB5D11A}" dt="2022-01-21T18:43:31.262" v="24367" actId="700"/>
          <ac:spMkLst>
            <pc:docMk/>
            <pc:sldMk cId="2260500080" sldId="561"/>
            <ac:spMk id="2" creationId="{F1F936AB-9327-419F-872E-F44DF8BE23A1}"/>
          </ac:spMkLst>
        </pc:spChg>
        <pc:spChg chg="del mod ord">
          <ac:chgData name="Vinny Davies" userId="b3c95d76-c150-4dfb-9197-7b6f01d238ad" providerId="ADAL" clId="{44B94F42-8115-467F-911C-11C6EBB5D11A}" dt="2022-01-21T18:43:31.262" v="24367" actId="700"/>
          <ac:spMkLst>
            <pc:docMk/>
            <pc:sldMk cId="2260500080" sldId="561"/>
            <ac:spMk id="3" creationId="{92EA15A7-4789-4921-853B-D44F750BDD36}"/>
          </ac:spMkLst>
        </pc:spChg>
        <pc:spChg chg="add mod ord">
          <ac:chgData name="Vinny Davies" userId="b3c95d76-c150-4dfb-9197-7b6f01d238ad" providerId="ADAL" clId="{44B94F42-8115-467F-911C-11C6EBB5D11A}" dt="2022-01-27T16:57:28.482" v="26560" actId="20577"/>
          <ac:spMkLst>
            <pc:docMk/>
            <pc:sldMk cId="2260500080" sldId="561"/>
            <ac:spMk id="4" creationId="{BB8A4B98-3D54-4B7D-9739-2BF51C9F61FD}"/>
          </ac:spMkLst>
        </pc:spChg>
        <pc:spChg chg="add mod ord">
          <ac:chgData name="Vinny Davies" userId="b3c95d76-c150-4dfb-9197-7b6f01d238ad" providerId="ADAL" clId="{44B94F42-8115-467F-911C-11C6EBB5D11A}" dt="2022-01-27T16:57:37.872" v="26570" actId="20577"/>
          <ac:spMkLst>
            <pc:docMk/>
            <pc:sldMk cId="2260500080" sldId="561"/>
            <ac:spMk id="5" creationId="{0FB268D3-96BE-4A95-AEFD-92901907F140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4T11:38:18.070" v="24991" actId="20577"/>
        <pc:sldMkLst>
          <pc:docMk/>
          <pc:sldMk cId="2840779589" sldId="562"/>
        </pc:sldMkLst>
        <pc:spChg chg="del">
          <ac:chgData name="Vinny Davies" userId="b3c95d76-c150-4dfb-9197-7b6f01d238ad" providerId="ADAL" clId="{44B94F42-8115-467F-911C-11C6EBB5D11A}" dt="2022-01-24T11:35:43.789" v="24775" actId="478"/>
          <ac:spMkLst>
            <pc:docMk/>
            <pc:sldMk cId="2840779589" sldId="562"/>
            <ac:spMk id="12" creationId="{50CCE526-C151-4E4A-AC9E-4F74AA0EA47D}"/>
          </ac:spMkLst>
        </pc:spChg>
        <pc:spChg chg="del mod topLvl">
          <ac:chgData name="Vinny Davies" userId="b3c95d76-c150-4dfb-9197-7b6f01d238ad" providerId="ADAL" clId="{44B94F42-8115-467F-911C-11C6EBB5D11A}" dt="2022-01-24T11:36:20.187" v="24784" actId="478"/>
          <ac:spMkLst>
            <pc:docMk/>
            <pc:sldMk cId="2840779589" sldId="562"/>
            <ac:spMk id="18" creationId="{357B04E2-93D7-4880-B4D9-C7B52AF95CAF}"/>
          </ac:spMkLst>
        </pc:spChg>
        <pc:spChg chg="del mod topLvl">
          <ac:chgData name="Vinny Davies" userId="b3c95d76-c150-4dfb-9197-7b6f01d238ad" providerId="ADAL" clId="{44B94F42-8115-467F-911C-11C6EBB5D11A}" dt="2022-01-24T11:36:18.111" v="24782" actId="478"/>
          <ac:spMkLst>
            <pc:docMk/>
            <pc:sldMk cId="2840779589" sldId="562"/>
            <ac:spMk id="19" creationId="{6E6023FD-4F65-45A3-BE72-6D847EB7CB85}"/>
          </ac:spMkLst>
        </pc:spChg>
        <pc:spChg chg="del mod topLvl">
          <ac:chgData name="Vinny Davies" userId="b3c95d76-c150-4dfb-9197-7b6f01d238ad" providerId="ADAL" clId="{44B94F42-8115-467F-911C-11C6EBB5D11A}" dt="2022-01-24T11:36:15.750" v="24780" actId="478"/>
          <ac:spMkLst>
            <pc:docMk/>
            <pc:sldMk cId="2840779589" sldId="562"/>
            <ac:spMk id="21" creationId="{35B1784F-7DA4-4D78-A889-1995D9AE7CBD}"/>
          </ac:spMkLst>
        </pc:spChg>
        <pc:spChg chg="mod topLvl">
          <ac:chgData name="Vinny Davies" userId="b3c95d76-c150-4dfb-9197-7b6f01d238ad" providerId="ADAL" clId="{44B94F42-8115-467F-911C-11C6EBB5D11A}" dt="2022-01-24T11:36:32.913" v="24788" actId="164"/>
          <ac:spMkLst>
            <pc:docMk/>
            <pc:sldMk cId="2840779589" sldId="562"/>
            <ac:spMk id="23" creationId="{44D844DF-FF0B-4C9B-B867-1CD650C27F58}"/>
          </ac:spMkLst>
        </pc:spChg>
        <pc:spChg chg="mod topLvl">
          <ac:chgData name="Vinny Davies" userId="b3c95d76-c150-4dfb-9197-7b6f01d238ad" providerId="ADAL" clId="{44B94F42-8115-467F-911C-11C6EBB5D11A}" dt="2022-01-24T11:36:32.913" v="24788" actId="164"/>
          <ac:spMkLst>
            <pc:docMk/>
            <pc:sldMk cId="2840779589" sldId="562"/>
            <ac:spMk id="30" creationId="{21BB6F7B-B221-4332-9CD2-827DA39E9BAB}"/>
          </ac:spMkLst>
        </pc:spChg>
        <pc:spChg chg="mod topLvl">
          <ac:chgData name="Vinny Davies" userId="b3c95d76-c150-4dfb-9197-7b6f01d238ad" providerId="ADAL" clId="{44B94F42-8115-467F-911C-11C6EBB5D11A}" dt="2022-01-24T11:36:32.913" v="24788" actId="164"/>
          <ac:spMkLst>
            <pc:docMk/>
            <pc:sldMk cId="2840779589" sldId="562"/>
            <ac:spMk id="31" creationId="{2D76106C-3FF2-4545-AB4E-D99F540200A3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2" creationId="{B672D1A3-F627-4D64-9F57-5D28CB46E3E6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3" creationId="{3FAAA92C-B861-4A1B-84D1-DA1584866FA6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4" creationId="{DCB58602-7F69-4245-BE21-8AC13A37D59C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5" creationId="{09AE60AB-2B42-4260-B9BB-59933251EE35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6" creationId="{2F8B0CEE-AC9D-42B0-B263-95FA63629E4D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7" creationId="{5C6C9A7D-0AAC-42F2-81A2-0949AE65F53A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8" creationId="{29566939-0ED4-4ABB-8011-01F61C383EC6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39" creationId="{0947068D-6D47-49CD-BFD8-6209B6AB0176}"/>
          </ac:spMkLst>
        </pc:spChg>
        <pc:spChg chg="del mod topLvl">
          <ac:chgData name="Vinny Davies" userId="b3c95d76-c150-4dfb-9197-7b6f01d238ad" providerId="ADAL" clId="{44B94F42-8115-467F-911C-11C6EBB5D11A}" dt="2022-01-24T11:36:22.892" v="24785" actId="478"/>
          <ac:spMkLst>
            <pc:docMk/>
            <pc:sldMk cId="2840779589" sldId="562"/>
            <ac:spMk id="40" creationId="{BBE7232E-8571-445D-AA7D-966A3B8A399F}"/>
          </ac:spMkLst>
        </pc:spChg>
        <pc:spChg chg="add mod">
          <ac:chgData name="Vinny Davies" userId="b3c95d76-c150-4dfb-9197-7b6f01d238ad" providerId="ADAL" clId="{44B94F42-8115-467F-911C-11C6EBB5D11A}" dt="2022-01-24T11:38:18.070" v="24991" actId="20577"/>
          <ac:spMkLst>
            <pc:docMk/>
            <pc:sldMk cId="2840779589" sldId="562"/>
            <ac:spMk id="41" creationId="{7CF5045F-5ACF-4DA5-9F28-A82024FB80F2}"/>
          </ac:spMkLst>
        </pc:spChg>
        <pc:grpChg chg="add mod">
          <ac:chgData name="Vinny Davies" userId="b3c95d76-c150-4dfb-9197-7b6f01d238ad" providerId="ADAL" clId="{44B94F42-8115-467F-911C-11C6EBB5D11A}" dt="2022-01-24T11:37:17.904" v="24800" actId="1076"/>
          <ac:grpSpMkLst>
            <pc:docMk/>
            <pc:sldMk cId="2840779589" sldId="562"/>
            <ac:grpSpMk id="3" creationId="{2FFD4D9B-9C87-47E2-95A4-104DFEED2531}"/>
          </ac:grpSpMkLst>
        </pc:grpChg>
        <pc:grpChg chg="add del mod">
          <ac:chgData name="Vinny Davies" userId="b3c95d76-c150-4dfb-9197-7b6f01d238ad" providerId="ADAL" clId="{44B94F42-8115-467F-911C-11C6EBB5D11A}" dt="2022-01-24T11:36:11.698" v="24778" actId="165"/>
          <ac:grpSpMkLst>
            <pc:docMk/>
            <pc:sldMk cId="2840779589" sldId="562"/>
            <ac:grpSpMk id="14" creationId="{49C71194-4BBE-4C8E-A80F-A0C40C0491F4}"/>
          </ac:grpSpMkLst>
        </pc:grpChg>
        <pc:graphicFrameChg chg="modGraphic">
          <ac:chgData name="Vinny Davies" userId="b3c95d76-c150-4dfb-9197-7b6f01d238ad" providerId="ADAL" clId="{44B94F42-8115-467F-911C-11C6EBB5D11A}" dt="2022-01-24T11:36:26.351" v="24787" actId="14734"/>
          <ac:graphicFrameMkLst>
            <pc:docMk/>
            <pc:sldMk cId="2840779589" sldId="562"/>
            <ac:graphicFrameMk id="251" creationId="{2D9B9ACC-493C-40F8-9DE2-B1B89A283020}"/>
          </ac:graphicFrameMkLst>
        </pc:graphicFrameChg>
        <pc:cxnChg chg="mod">
          <ac:chgData name="Vinny Davies" userId="b3c95d76-c150-4dfb-9197-7b6f01d238ad" providerId="ADAL" clId="{44B94F42-8115-467F-911C-11C6EBB5D11A}" dt="2022-01-24T11:36:43.915" v="24794" actId="14100"/>
          <ac:cxnSpMkLst>
            <pc:docMk/>
            <pc:sldMk cId="2840779589" sldId="562"/>
            <ac:cxnSpMk id="11" creationId="{2E6B3628-D0DF-4F48-BF65-A0FC0C72F26A}"/>
          </ac:cxnSpMkLst>
        </pc:cxnChg>
        <pc:cxnChg chg="del mod topLvl">
          <ac:chgData name="Vinny Davies" userId="b3c95d76-c150-4dfb-9197-7b6f01d238ad" providerId="ADAL" clId="{44B94F42-8115-467F-911C-11C6EBB5D11A}" dt="2022-01-24T11:36:19.420" v="24783" actId="478"/>
          <ac:cxnSpMkLst>
            <pc:docMk/>
            <pc:sldMk cId="2840779589" sldId="562"/>
            <ac:cxnSpMk id="20" creationId="{2D9605E1-41CD-4A1B-BE24-10F162CCCE26}"/>
          </ac:cxnSpMkLst>
        </pc:cxnChg>
        <pc:cxnChg chg="del mod topLvl">
          <ac:chgData name="Vinny Davies" userId="b3c95d76-c150-4dfb-9197-7b6f01d238ad" providerId="ADAL" clId="{44B94F42-8115-467F-911C-11C6EBB5D11A}" dt="2022-01-24T11:36:16.765" v="24781" actId="478"/>
          <ac:cxnSpMkLst>
            <pc:docMk/>
            <pc:sldMk cId="2840779589" sldId="562"/>
            <ac:cxnSpMk id="22" creationId="{4E85256E-9BF1-4FBC-9C31-12FD59A0E2AF}"/>
          </ac:cxnSpMkLst>
        </pc:cxnChg>
        <pc:cxnChg chg="mod topLvl">
          <ac:chgData name="Vinny Davies" userId="b3c95d76-c150-4dfb-9197-7b6f01d238ad" providerId="ADAL" clId="{44B94F42-8115-467F-911C-11C6EBB5D11A}" dt="2022-01-24T11:36:32.913" v="24788" actId="164"/>
          <ac:cxnSpMkLst>
            <pc:docMk/>
            <pc:sldMk cId="2840779589" sldId="562"/>
            <ac:cxnSpMk id="24" creationId="{412E3592-F421-4BCD-A34C-94E541FE59A4}"/>
          </ac:cxnSpMkLst>
        </pc:cxnChg>
        <pc:cxnChg chg="mod topLvl">
          <ac:chgData name="Vinny Davies" userId="b3c95d76-c150-4dfb-9197-7b6f01d238ad" providerId="ADAL" clId="{44B94F42-8115-467F-911C-11C6EBB5D11A}" dt="2022-01-24T11:36:32.913" v="24788" actId="164"/>
          <ac:cxnSpMkLst>
            <pc:docMk/>
            <pc:sldMk cId="2840779589" sldId="562"/>
            <ac:cxnSpMk id="25" creationId="{B29592DB-1F4B-458A-8AA9-9130D0551866}"/>
          </ac:cxnSpMkLst>
        </pc:cxnChg>
        <pc:cxnChg chg="mod topLvl">
          <ac:chgData name="Vinny Davies" userId="b3c95d76-c150-4dfb-9197-7b6f01d238ad" providerId="ADAL" clId="{44B94F42-8115-467F-911C-11C6EBB5D11A}" dt="2022-01-24T11:36:59.914" v="24795" actId="692"/>
          <ac:cxnSpMkLst>
            <pc:docMk/>
            <pc:sldMk cId="2840779589" sldId="562"/>
            <ac:cxnSpMk id="26" creationId="{E3B3BA66-6F4C-410A-A54C-6275686D4928}"/>
          </ac:cxnSpMkLst>
        </pc:cxnChg>
        <pc:cxnChg chg="mod topLvl">
          <ac:chgData name="Vinny Davies" userId="b3c95d76-c150-4dfb-9197-7b6f01d238ad" providerId="ADAL" clId="{44B94F42-8115-467F-911C-11C6EBB5D11A}" dt="2022-01-24T11:37:04.182" v="24796" actId="692"/>
          <ac:cxnSpMkLst>
            <pc:docMk/>
            <pc:sldMk cId="2840779589" sldId="562"/>
            <ac:cxnSpMk id="27" creationId="{EF8FB78C-E94B-4F91-BA7C-F7A86613A2E0}"/>
          </ac:cxnSpMkLst>
        </pc:cxnChg>
        <pc:cxnChg chg="mod topLvl">
          <ac:chgData name="Vinny Davies" userId="b3c95d76-c150-4dfb-9197-7b6f01d238ad" providerId="ADAL" clId="{44B94F42-8115-467F-911C-11C6EBB5D11A}" dt="2022-01-24T11:37:07.595" v="24797" actId="692"/>
          <ac:cxnSpMkLst>
            <pc:docMk/>
            <pc:sldMk cId="2840779589" sldId="562"/>
            <ac:cxnSpMk id="28" creationId="{581C774F-C0AC-4098-9362-08AA98C36FE2}"/>
          </ac:cxnSpMkLst>
        </pc:cxnChg>
        <pc:cxnChg chg="del mod topLvl">
          <ac:chgData name="Vinny Davies" userId="b3c95d76-c150-4dfb-9197-7b6f01d238ad" providerId="ADAL" clId="{44B94F42-8115-467F-911C-11C6EBB5D11A}" dt="2022-01-24T11:36:14.855" v="24779" actId="478"/>
          <ac:cxnSpMkLst>
            <pc:docMk/>
            <pc:sldMk cId="2840779589" sldId="562"/>
            <ac:cxnSpMk id="29" creationId="{8F927A73-72D5-41A0-BC66-206670873020}"/>
          </ac:cxnSpMkLst>
        </pc:cxnChg>
      </pc:sldChg>
      <pc:sldChg chg="modSp new mod">
        <pc:chgData name="Vinny Davies" userId="b3c95d76-c150-4dfb-9197-7b6f01d238ad" providerId="ADAL" clId="{44B94F42-8115-467F-911C-11C6EBB5D11A}" dt="2022-01-26T18:26:58.688" v="26414" actId="20577"/>
        <pc:sldMkLst>
          <pc:docMk/>
          <pc:sldMk cId="4125276112" sldId="563"/>
        </pc:sldMkLst>
        <pc:spChg chg="mod">
          <ac:chgData name="Vinny Davies" userId="b3c95d76-c150-4dfb-9197-7b6f01d238ad" providerId="ADAL" clId="{44B94F42-8115-467F-911C-11C6EBB5D11A}" dt="2022-01-26T18:24:50.024" v="26110" actId="113"/>
          <ac:spMkLst>
            <pc:docMk/>
            <pc:sldMk cId="4125276112" sldId="563"/>
            <ac:spMk id="2" creationId="{BC855851-4EF0-43C3-8979-8FA07D590A4E}"/>
          </ac:spMkLst>
        </pc:spChg>
        <pc:spChg chg="mod">
          <ac:chgData name="Vinny Davies" userId="b3c95d76-c150-4dfb-9197-7b6f01d238ad" providerId="ADAL" clId="{44B94F42-8115-467F-911C-11C6EBB5D11A}" dt="2022-01-26T18:26:58.688" v="26414" actId="20577"/>
          <ac:spMkLst>
            <pc:docMk/>
            <pc:sldMk cId="4125276112" sldId="563"/>
            <ac:spMk id="3" creationId="{CB03CEA2-0CC9-42B4-A710-74F6DD47C9E4}"/>
          </ac:spMkLst>
        </pc:spChg>
      </pc:sldChg>
      <pc:sldChg chg="addSp delSp modSp add mod">
        <pc:chgData name="Vinny Davies" userId="b3c95d76-c150-4dfb-9197-7b6f01d238ad" providerId="ADAL" clId="{44B94F42-8115-467F-911C-11C6EBB5D11A}" dt="2022-01-27T16:43:32.867" v="26467" actId="1076"/>
        <pc:sldMkLst>
          <pc:docMk/>
          <pc:sldMk cId="1158983693" sldId="564"/>
        </pc:sldMkLst>
        <pc:spChg chg="mod">
          <ac:chgData name="Vinny Davies" userId="b3c95d76-c150-4dfb-9197-7b6f01d238ad" providerId="ADAL" clId="{44B94F42-8115-467F-911C-11C6EBB5D11A}" dt="2022-01-27T16:43:21.937" v="26464" actId="14100"/>
          <ac:spMkLst>
            <pc:docMk/>
            <pc:sldMk cId="1158983693" sldId="564"/>
            <ac:spMk id="2" creationId="{FEC0FA45-B469-4245-A337-6E78528DF3FB}"/>
          </ac:spMkLst>
        </pc:spChg>
        <pc:picChg chg="add del mod">
          <ac:chgData name="Vinny Davies" userId="b3c95d76-c150-4dfb-9197-7b6f01d238ad" providerId="ADAL" clId="{44B94F42-8115-467F-911C-11C6EBB5D11A}" dt="2022-01-27T16:43:32.867" v="26467" actId="1076"/>
          <ac:picMkLst>
            <pc:docMk/>
            <pc:sldMk cId="1158983693" sldId="564"/>
            <ac:picMk id="6" creationId="{BC435E33-B4BE-4B96-BCB2-F3D5130B7761}"/>
          </ac:picMkLst>
        </pc:picChg>
      </pc:sldChg>
      <pc:sldChg chg="addSp modSp add mod">
        <pc:chgData name="Vinny Davies" userId="b3c95d76-c150-4dfb-9197-7b6f01d238ad" providerId="ADAL" clId="{44B94F42-8115-467F-911C-11C6EBB5D11A}" dt="2022-01-27T16:45:39.481" v="26509" actId="1076"/>
        <pc:sldMkLst>
          <pc:docMk/>
          <pc:sldMk cId="3878432764" sldId="565"/>
        </pc:sldMkLst>
        <pc:spChg chg="mod">
          <ac:chgData name="Vinny Davies" userId="b3c95d76-c150-4dfb-9197-7b6f01d238ad" providerId="ADAL" clId="{44B94F42-8115-467F-911C-11C6EBB5D11A}" dt="2022-01-27T16:44:54.698" v="26503" actId="20577"/>
          <ac:spMkLst>
            <pc:docMk/>
            <pc:sldMk cId="3878432764" sldId="565"/>
            <ac:spMk id="2" creationId="{FEC0FA45-B469-4245-A337-6E78528DF3FB}"/>
          </ac:spMkLst>
        </pc:spChg>
        <pc:picChg chg="add mod">
          <ac:chgData name="Vinny Davies" userId="b3c95d76-c150-4dfb-9197-7b6f01d238ad" providerId="ADAL" clId="{44B94F42-8115-467F-911C-11C6EBB5D11A}" dt="2022-01-27T16:45:39.481" v="26509" actId="1076"/>
          <ac:picMkLst>
            <pc:docMk/>
            <pc:sldMk cId="3878432764" sldId="565"/>
            <ac:picMk id="4" creationId="{B2534BCE-322C-4E2A-BE5F-BC3B33DA7F6C}"/>
          </ac:picMkLst>
        </pc:picChg>
      </pc:sldChg>
      <pc:sldChg chg="addSp delSp modSp add mod">
        <pc:chgData name="Vinny Davies" userId="b3c95d76-c150-4dfb-9197-7b6f01d238ad" providerId="ADAL" clId="{44B94F42-8115-467F-911C-11C6EBB5D11A}" dt="2022-01-27T16:46:36.602" v="26519" actId="1076"/>
        <pc:sldMkLst>
          <pc:docMk/>
          <pc:sldMk cId="1668184340" sldId="566"/>
        </pc:sldMkLst>
        <pc:spChg chg="add del">
          <ac:chgData name="Vinny Davies" userId="b3c95d76-c150-4dfb-9197-7b6f01d238ad" providerId="ADAL" clId="{44B94F42-8115-467F-911C-11C6EBB5D11A}" dt="2022-01-27T16:46:15.447" v="26513" actId="478"/>
          <ac:spMkLst>
            <pc:docMk/>
            <pc:sldMk cId="1668184340" sldId="566"/>
            <ac:spMk id="3" creationId="{19B1D611-1660-4CCA-8ABE-97749D4E3CCA}"/>
          </ac:spMkLst>
        </pc:spChg>
        <pc:picChg chg="del">
          <ac:chgData name="Vinny Davies" userId="b3c95d76-c150-4dfb-9197-7b6f01d238ad" providerId="ADAL" clId="{44B94F42-8115-467F-911C-11C6EBB5D11A}" dt="2022-01-27T16:45:45.373" v="26511" actId="478"/>
          <ac:picMkLst>
            <pc:docMk/>
            <pc:sldMk cId="1668184340" sldId="566"/>
            <ac:picMk id="4" creationId="{B2534BCE-322C-4E2A-BE5F-BC3B33DA7F6C}"/>
          </ac:picMkLst>
        </pc:picChg>
        <pc:picChg chg="add mod">
          <ac:chgData name="Vinny Davies" userId="b3c95d76-c150-4dfb-9197-7b6f01d238ad" providerId="ADAL" clId="{44B94F42-8115-467F-911C-11C6EBB5D11A}" dt="2022-01-27T16:46:36.602" v="26519" actId="1076"/>
          <ac:picMkLst>
            <pc:docMk/>
            <pc:sldMk cId="1668184340" sldId="566"/>
            <ac:picMk id="6" creationId="{43FD1DB3-7454-4FCF-954D-6154F52343DB}"/>
          </ac:picMkLst>
        </pc:picChg>
      </pc:sldChg>
      <pc:sldChg chg="addSp delSp modSp add mod modAnim">
        <pc:chgData name="Vinny Davies" userId="b3c95d76-c150-4dfb-9197-7b6f01d238ad" providerId="ADAL" clId="{44B94F42-8115-467F-911C-11C6EBB5D11A}" dt="2022-01-27T19:46:04.503" v="26976"/>
        <pc:sldMkLst>
          <pc:docMk/>
          <pc:sldMk cId="1841270436" sldId="567"/>
        </pc:sldMkLst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0" creationId="{2C3FDA9B-1EC0-4D09-97DA-270FDC649C91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1" creationId="{8E38A69B-A6A8-4BE6-B136-EE202653DB37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2" creationId="{9CAEDA4F-2D1C-40D4-9FF9-B9FA6F1A15C1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3" creationId="{38C98EC0-91E7-4025-A0DF-7F71A9D6E182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4" creationId="{FFE39ED2-51E1-4A4C-9C7D-761B9E6D583D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5" creationId="{07D0DCB2-0992-4BBC-979A-414F034EEC0E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6" creationId="{EDB0AECB-9AA0-483D-B3E5-5430958B0F16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7" creationId="{BEFF232C-D60D-4095-83CA-794C1BA33656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8" creationId="{9DFB3940-9561-4C3E-92FF-35D490562AA8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19" creationId="{CBD3FAD2-D293-421A-BFC8-6BFD1E1F2229}"/>
          </ac:spMkLst>
        </pc:spChg>
        <pc:spChg chg="del">
          <ac:chgData name="Vinny Davies" userId="b3c95d76-c150-4dfb-9197-7b6f01d238ad" providerId="ADAL" clId="{44B94F42-8115-467F-911C-11C6EBB5D11A}" dt="2022-01-27T18:38:45.739" v="26695" actId="478"/>
          <ac:spMkLst>
            <pc:docMk/>
            <pc:sldMk cId="1841270436" sldId="567"/>
            <ac:spMk id="21" creationId="{F9FC4D37-DC2A-4BCC-BE8C-C5D964929E6D}"/>
          </ac:spMkLst>
        </pc:spChg>
        <pc:spChg chg="del">
          <ac:chgData name="Vinny Davies" userId="b3c95d76-c150-4dfb-9197-7b6f01d238ad" providerId="ADAL" clId="{44B94F42-8115-467F-911C-11C6EBB5D11A}" dt="2022-01-27T18:38:42.615" v="26694" actId="478"/>
          <ac:spMkLst>
            <pc:docMk/>
            <pc:sldMk cId="1841270436" sldId="567"/>
            <ac:spMk id="23" creationId="{2DA0B825-52C2-43BC-82B1-7D49D7DC3E38}"/>
          </ac:spMkLst>
        </pc:spChg>
        <pc:spChg chg="add mod">
          <ac:chgData name="Vinny Davies" userId="b3c95d76-c150-4dfb-9197-7b6f01d238ad" providerId="ADAL" clId="{44B94F42-8115-467F-911C-11C6EBB5D11A}" dt="2022-01-27T18:38:38.050" v="26693" actId="571"/>
          <ac:spMkLst>
            <pc:docMk/>
            <pc:sldMk cId="1841270436" sldId="567"/>
            <ac:spMk id="24" creationId="{17340C3D-3AC9-4771-B4EE-DD0462D58A93}"/>
          </ac:spMkLst>
        </pc:spChg>
        <pc:spChg chg="add mod">
          <ac:chgData name="Vinny Davies" userId="b3c95d76-c150-4dfb-9197-7b6f01d238ad" providerId="ADAL" clId="{44B94F42-8115-467F-911C-11C6EBB5D11A}" dt="2022-01-27T18:42:20.308" v="26706" actId="1076"/>
          <ac:spMkLst>
            <pc:docMk/>
            <pc:sldMk cId="1841270436" sldId="567"/>
            <ac:spMk id="25" creationId="{335F8081-25D2-4CD8-9538-2D9A3CF40C0F}"/>
          </ac:spMkLst>
        </pc:spChg>
        <pc:spChg chg="add mod">
          <ac:chgData name="Vinny Davies" userId="b3c95d76-c150-4dfb-9197-7b6f01d238ad" providerId="ADAL" clId="{44B94F42-8115-467F-911C-11C6EBB5D11A}" dt="2022-01-27T18:42:22.622" v="26707" actId="1076"/>
          <ac:spMkLst>
            <pc:docMk/>
            <pc:sldMk cId="1841270436" sldId="567"/>
            <ac:spMk id="26" creationId="{411A3E85-F9CC-4558-AC70-CBF845A9D8B8}"/>
          </ac:spMkLst>
        </pc:spChg>
        <pc:spChg chg="add mod">
          <ac:chgData name="Vinny Davies" userId="b3c95d76-c150-4dfb-9197-7b6f01d238ad" providerId="ADAL" clId="{44B94F42-8115-467F-911C-11C6EBB5D11A}" dt="2022-01-27T18:42:24.850" v="26708" actId="1076"/>
          <ac:spMkLst>
            <pc:docMk/>
            <pc:sldMk cId="1841270436" sldId="567"/>
            <ac:spMk id="27" creationId="{61A3773B-E261-40E6-89B4-CF202E8A22C4}"/>
          </ac:spMkLst>
        </pc:spChg>
        <pc:spChg chg="add mod">
          <ac:chgData name="Vinny Davies" userId="b3c95d76-c150-4dfb-9197-7b6f01d238ad" providerId="ADAL" clId="{44B94F42-8115-467F-911C-11C6EBB5D11A}" dt="2022-01-27T18:42:27.670" v="26709" actId="1076"/>
          <ac:spMkLst>
            <pc:docMk/>
            <pc:sldMk cId="1841270436" sldId="567"/>
            <ac:spMk id="28" creationId="{D1B1546F-625E-48CC-BF54-3A9F8F53F996}"/>
          </ac:spMkLst>
        </pc:spChg>
        <pc:spChg chg="add mod">
          <ac:chgData name="Vinny Davies" userId="b3c95d76-c150-4dfb-9197-7b6f01d238ad" providerId="ADAL" clId="{44B94F42-8115-467F-911C-11C6EBB5D11A}" dt="2022-01-27T18:42:44.288" v="26714" actId="1076"/>
          <ac:spMkLst>
            <pc:docMk/>
            <pc:sldMk cId="1841270436" sldId="567"/>
            <ac:spMk id="29" creationId="{586AA74A-E765-493E-9397-EB31C9DA55F5}"/>
          </ac:spMkLst>
        </pc:spChg>
        <pc:graphicFrameChg chg="del">
          <ac:chgData name="Vinny Davies" userId="b3c95d76-c150-4dfb-9197-7b6f01d238ad" providerId="ADAL" clId="{44B94F42-8115-467F-911C-11C6EBB5D11A}" dt="2022-01-27T18:38:45.739" v="26695" actId="478"/>
          <ac:graphicFrameMkLst>
            <pc:docMk/>
            <pc:sldMk cId="1841270436" sldId="567"/>
            <ac:graphicFrameMk id="9" creationId="{4857EF20-4C85-40BA-867B-2964F3EE8BE9}"/>
          </ac:graphicFrameMkLst>
        </pc:graphicFrameChg>
        <pc:picChg chg="add mod">
          <ac:chgData name="Vinny Davies" userId="b3c95d76-c150-4dfb-9197-7b6f01d238ad" providerId="ADAL" clId="{44B94F42-8115-467F-911C-11C6EBB5D11A}" dt="2022-01-27T18:42:16.841" v="26705" actId="1076"/>
          <ac:picMkLst>
            <pc:docMk/>
            <pc:sldMk cId="1841270436" sldId="567"/>
            <ac:picMk id="3" creationId="{DEA14515-27E7-47F0-AEF4-CF7D4C64188F}"/>
          </ac:picMkLst>
        </pc:picChg>
        <pc:cxnChg chg="del mod">
          <ac:chgData name="Vinny Davies" userId="b3c95d76-c150-4dfb-9197-7b6f01d238ad" providerId="ADAL" clId="{44B94F42-8115-467F-911C-11C6EBB5D11A}" dt="2022-01-27T18:38:46.614" v="26696" actId="478"/>
          <ac:cxnSpMkLst>
            <pc:docMk/>
            <pc:sldMk cId="1841270436" sldId="567"/>
            <ac:cxnSpMk id="22" creationId="{8CFAC66C-B92D-405C-8EC1-061E88F3BF6F}"/>
          </ac:cxnSpMkLst>
        </pc:cxnChg>
      </pc:sldChg>
      <pc:sldMasterChg chg="delSldLayout">
        <pc:chgData name="Vinny Davies" userId="b3c95d76-c150-4dfb-9197-7b6f01d238ad" providerId="ADAL" clId="{44B94F42-8115-467F-911C-11C6EBB5D11A}" dt="2022-01-11T17:32:14.436" v="2203" actId="47"/>
        <pc:sldMasterMkLst>
          <pc:docMk/>
          <pc:sldMasterMk cId="3290785090" sldId="2147483648"/>
        </pc:sldMasterMkLst>
        <pc:sldLayoutChg chg="del">
          <pc:chgData name="Vinny Davies" userId="b3c95d76-c150-4dfb-9197-7b6f01d238ad" providerId="ADAL" clId="{44B94F42-8115-467F-911C-11C6EBB5D11A}" dt="2022-01-11T17:32:14.436" v="2203" actId="47"/>
          <pc:sldLayoutMkLst>
            <pc:docMk/>
            <pc:sldMasterMk cId="3290785090" sldId="2147483648"/>
            <pc:sldLayoutMk cId="544040655" sldId="214748366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3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5004 24575,'4'-6'0,"0"-1"0,1 1 0,0 0 0,0 0 0,1 0 0,0 1 0,0 0 0,0 0 0,0 1 0,1 0 0,11-6 0,12-4 0,46-15 0,-30 12 0,236-127 0,-197 97 0,39-33 0,-94 58 0,2 1 0,0 1 0,0 2 0,57-21 0,8 0 0,120-64 0,-19 7 0,-175 86 0,47-20 0,-2-3 0,100-63 0,-135 75 0,1 2 0,1 2 0,46-17 0,42-21 0,-90 39 0,-3 1 0,-1-1 0,0-1 0,-1-1 0,-1-1 0,26-25 0,-4-4 0,110-83 0,-114 97 0,-3-1 0,45-48 0,35-31 0,-99 96 0,-2-1 0,1 2 0,1 1 0,36-20 0,12-5 0,-2-3 0,97-80 0,10-8 0,-154 115 0,-1-1 0,0-1 0,31-37 0,-28 28 0,44-37 0,-44 42 0,-1 0 0,-1-2 0,22-31 0,-26 33 0,0 0 0,1 1 0,1 1 0,40-33 0,223-148 0,-137 101 0,151-101 0,-246 165 0,-2-2 0,82-85 0,-90 83 0,-12 16 0,0 1 0,40-24 0,-36 26 0,-2-1 0,31-29 0,179-172 0,-190 184 0,-39 32 0,-1 0 0,0-1 0,0 0 0,18-22 0,-5 3 0,1 2 0,2 0 0,38-29 0,-38 35 0,-1-2 0,-1-1 0,-2-2 0,27-32 0,-39 40 0,0 1 0,1 0 0,1 1 0,1 1 0,0 0 0,0 1 0,2 0 0,-1 2 0,2-1 0,-1 2 0,2 0 0,-1 1 0,20-7 0,88-23 0,41-15 0,253-74 0,-258 85 0,10-1 0,208-25 0,110-3 0,14-3 0,-482 73 0,457-52 0,-157 9 0,-137 14 0,-126 22-72,-15 2-575,78-4 1,-100 12-6180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5:03.19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5:3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24575,'14073'0'-1365,"-14041"0"-5461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9:2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24575,'83'15'0,"566"-2"0,-397-16 0,159 34 0,-253-15 0,554 15 0,7599-32 0,-7973-13 0,-29 1 0,272 14-1365,-559-1-5461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9:34.9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0 557 24575,'12'-5'0,"-1"0"0,1 1 0,0 0 0,0 1 0,1 0 0,-1 1 0,14 0 0,94 1 0,-63 2 0,1291 0 0,-1282 3 0,0 3 0,109 26 0,-123-23 0,18 7 0,-2 3 0,0 2 0,-2 3 0,0 4 0,-2 2 0,-1 3 0,60 43 0,-72-46 0,97 43 0,-96-51 0,-1 3 0,53 36 0,-59-35 0,0-1 0,2-2 0,67 23 0,-88-36 0,-7-4 0,0 0 0,1-1 0,0-2 0,0 0 0,0 0 0,0-2 0,38-1 0,-45-1 0,0 0 0,1-1 0,-1-1 0,0 0 0,0-1 0,-1 0 0,1-1 0,-1-1 0,0 0 0,0 0 0,0-1 0,0-1 0,-1 0 0,0 0 0,-1-1 0,0-1 0,14-14 0,19-17 0,111-97 0,-127 117 0,0 0 0,2 2 0,0 1 0,38-15 0,-22 14 0,1 3 0,78-15 0,101-4 0,-85 15 0,730-105 0,-222 63 0,-238 31 0,193-42 0,145-13 0,884-29 0,-784 95 0,-470 16 0,249-20 0,-171-19 0,1-34 0,-430 71 0,407-48 0,-381 50-22,-31 2-426,0 0 1,42-9-1,-45 5-6378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9:38.92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0 591 24575,'34'-9'0,"0"2"0,39-4 0,6-2 0,232-29 0,-48 9 0,-183 18 0,0-4 0,-2-3 0,139-60 0,-186 67 0,52-36 0,-15 7 0,-56 39 0,-1 0 0,1 1 0,0 1 0,0 0 0,1 0 0,-1 1 0,0 1 0,16 0 0,55-10 0,-76 9 0,203-63 0,-189 59 0,-1 0 0,1 2 0,1 0 0,-1 2 0,0 0 0,1 1 0,25 3 0,-20-1 0,0-1 0,0-2 0,-1 0 0,32-7 0,-4-5 0,75-8 0,-1-3 0,-95 17 0,1 1 0,0 2 0,46-2 0,346 29 0,-418-20 0,0 1 0,0 0 0,0 1 0,-1-1 0,0 1 0,0 1 0,0 0 0,0 0 0,-1 0 0,1 1 0,-1-1 0,-1 1 0,1 1 0,4 7 0,39 35 0,-21-29 0,0-1 0,2-2 0,0-1 0,1-1 0,40 14 0,171 40 0,-60-19 0,-113-32 0,0-3 0,101 8 0,65 14 0,221 73 0,-385-96 0,1-3 0,98 2 0,148-15 0,-132-2 0,699 17 0,-61 0 0,3909-14 0,-4502-17-467,-194 13-431,-17 3-5928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7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1981 24575,'0'-2'0,"1"0"0,-1 0 0,1 0 0,0 0 0,-1 1 0,1-1 0,0 0 0,0 0 0,0 1 0,0-1 0,0 0 0,0 1 0,1-1 0,-1 1 0,1-1 0,-1 1 0,1 0 0,-1 0 0,4-2 0,36-19 0,-35 20 0,375-146 0,-346 137 0,-1-1 0,-1-1 0,0-3 0,-1 0 0,0-2 0,-2-1 0,30-25 0,-46 36 0,1 0 0,0 0 0,0 1 0,0 1 0,1 0 0,-1 2 0,1-1 0,0 2 0,30-3 0,7-3 0,519-146 0,-437 115 0,178-27 0,-200 47 0,-1-5 0,204-73 0,-286 83 0,0-2 0,-1-1 0,-1-1 0,39-34 0,-45 33 0,2 2 0,0 0 0,0 2 0,2 0 0,0 2 0,43-17 0,52-3 0,-80 25 0,-1-2 0,0-2 0,68-33 0,-38 14 0,2 3 0,0 3 0,111-24 0,-66 18 0,-72 23 0,0 2 0,0 1 0,80 1 0,-10 1 0,956-13 0,-683 20 0,-207-2 0,17 2 0,327-37 0,-259-14 0,154-19 0,81 35 0,-409 27 0,-45 0 0,0-2 0,50-14 0,-32 6 0,67-18 0,70-12 0,-153 35 0,0-3 0,89-34 0,43-12 0,-43 24 0,142-27 0,-217 56 0,0 3 0,68 5 0,-28 0 0,-50-2-118,36 2-298,1-5 1,102-15-1,-143 8-6410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7:28.3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4095 24575,'21'-1'0,"0"-2"0,0 0 0,32-10 0,18-2 0,-60 13 0,102-15 0,1 4 0,193 3 0,-277 14 0,-1 1 0,-1 1 0,54 19 0,27 7 0,-71-24 0,-1 1 0,0 2 0,-1 2 0,42 19 0,-46-15 0,-14-6 0,0-2 0,1 0 0,0-1 0,25 7 0,-42-15 0,1 0 0,-1 0 0,1 0 0,-1 0 0,0 0 0,1-1 0,-1 1 0,0-1 0,1 0 0,-1 1 0,0-1 0,0 0 0,1 0 0,-1-1 0,0 1 0,0 0 0,0-1 0,0 1 0,-1-1 0,1 1 0,0-1 0,-1 0 0,1 0 0,-1 0 0,0 0 0,1 0 0,0-3 0,6-9 0,-1 0 0,-1-1 0,6-17 0,-3 7 0,-1 8 0,1 0 0,1 1 0,0 0 0,1 1 0,1 0 0,15-15 0,86-76 0,-110 103 0,29-21 0,0 2 0,2 1 0,63-30 0,19-11 0,-54 24 0,120-51 0,-65 48 0,-75 29 0,0-3 0,57-29 0,5-6 0,159-55 0,-234 98 0,0 1 0,1 1 0,0 2 0,0 1 0,0 1 0,52 6 0,9-1 0,-53-5 0,-27 0 0,1 0 0,0 0 0,0 2 0,-1-1 0,1 1 0,0 1 0,-1 0 0,1 1 0,-1 0 0,0 1 0,0 0 0,17 9 0,-22-8 0,0-1 0,0 0 0,1-1 0,-1 0 0,1 0 0,-1 0 0,1-1 0,0 0 0,0 0 0,0-1 0,0 0 0,10 1 0,-7-3 0,0-1 0,0 1 0,0-1 0,-1-1 0,1 0 0,0 0 0,-1-1 0,12-6 0,131-73 0,-88 46 0,104-44 0,-82 42 0,-2-3 0,-2-4 0,77-57 0,-142 91 0,35-26 0,71-67 0,-7 5 0,-82 72 0,-16 13 0,0 0 0,1 1 0,1 1 0,0 1 0,34-15 0,-12 7 0,-2-1 0,0-2 0,-2-2 0,0-2 0,50-46 0,84-58 0,244-143 0,-285 190 0,-32 20 0,155-76 0,-1 13 0,65-29 0,378-107 0,-512 182 0,-122 59 0,-2-3 0,80-45 0,-59 22 0,3 4 0,2 3 0,149-49 0,65-11 0,-38 12 0,-204 72 0,-2-3 0,-1-1 0,0-3 0,-2-3 0,-1-2 0,-1-2 0,91-74 0,-107 78-195,2 1 0,1 2 0,1 2 0,1 1 0,1 3 0,65-22 0,-81 31-6631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7:42.10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1503 24575,'18'-2'0,"0"0"0,-1-1 0,0-1 0,0 0 0,24-11 0,20-4 0,695-216 0,-730 227 0,1-2 0,-1 0 0,-1-2 0,0 0 0,0-2 0,-2-1 0,0-1 0,24-20 0,-30 21 0,2 2 0,0 0 0,0 1 0,32-14 0,-34 18 0,-1 0 0,0 0 0,-1-1 0,0-1 0,0-1 0,-1 0 0,-1-1 0,20-22 0,-26 24 0,-1 0 0,-1-1 0,1 1 0,3-16 0,-5 16 0,0 0 0,1 0 0,0 0 0,9-13 0,-11 20 0,-1-1 0,1 1 0,1 0 0,-1 0 0,0 1 0,1-1 0,-1 1 0,1-1 0,0 1 0,0 0 0,0 0 0,0 1 0,0-1 0,0 1 0,6-1 0,11-1 0,0 0 0,0 2 0,0 1 0,34 3 0,89 18 0,-68-8 0,124 18 0,-15 0 0,359 13 0,-508-45 0,1-1 0,-1-1 0,0-3 0,0 0 0,0-3 0,42-15 0,3-9 0,92-53 0,-17 8 0,-125 60 0,0 0 0,-1-3 0,-1 0 0,48-47 0,25-18 0,-74 65 0,43-43 0,-62 55 0,0-1 0,-1-1 0,0 1 0,0-1 0,-1-1 0,-1 1 0,9-22 0,31-119 0,-45 150 0,0 0 0,0-1 0,0 1 0,1-1 0,-1 1 0,1 0 0,-1 0 0,1 0 0,0 0 0,0 0 0,0 0 0,0 1 0,0-1 0,1 1 0,-1-1 0,0 1 0,1 0 0,-1 0 0,1 0 0,-1 0 0,1 0 0,0 1 0,-1-1 0,1 1 0,0 0 0,-1-1 0,6 2 0,9-1 0,0 1 0,0 0 0,22 5 0,-22-3 0,89 17 0,201 67 0,95 67 0,83 27 0,197 2 0,-435-149 0,-36-8 0,367 59 0,-229-39 0,-283-39 0,99-2 0,30 1 0,467 92 0,-549-83 0,147 2 0,-113-11 0,-16 6 0,228 50 0,-280-45 0,265 65 0,-231-49 0,110 47 0,4 16 0,-189-81 0,52 15 0,-51-18 0,47 21 0,-66-24 0,24 11 0,-1 1 0,78 54 0,-101-62-1365,-3-3-5461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8:1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6762 24575,'6'-4'0,"0"-1"0,0 0 0,-1 0 0,1 0 0,-1-1 0,0 0 0,-1 0 0,7-12 0,6-5 0,21-23 0,1 2 0,3 2 0,1 1 0,2 3 0,2 1 0,1 3 0,2 2 0,1 2 0,58-25 0,-25 15 0,1151-594 0,102-260 0,-647 429 0,-439 291 0,-74 49 0,71-19 0,-72 46 0,627-439 0,-502 321 0,2-1 0,305-276 0,-199 184 0,-214 170 0,-158 109 0,44-46 0,9-8 0,-41 45 0,-23 19 0,0-1 0,-1-2 0,0 0 0,24-33 0,-34 37 0,2 0 0,0 1 0,1 1 0,1 1 0,40-28 0,117-54 0,-21 11 0,-45 25 0,178-73 0,-47 24 0,-90 37 0,203-70 0,58-19 0,-249 93 0,270-78 0,187-38-1365,-588 175-5461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8:23.89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12 6815 24575,'-1'-1'0,"0"-1"0,0 1 0,0 0 0,0 0 0,0-1 0,0 1 0,1 0 0,-1-1 0,0 1 0,1-1 0,-1 1 0,1-1 0,-1 1 0,1-1 0,0 1 0,0-1 0,-1 1 0,1-1 0,0 1 0,1-1 0,-1 0 0,0 1 0,0-1 0,1 1 0,-1-1 0,1 1 0,-1-1 0,1 1 0,-1 0 0,1-1 0,0 1 0,0-1 0,0 1 0,0 0 0,0 0 0,2-2 0,2-3 0,1 1 0,0-1 0,1 1 0,-1 0 0,14-7 0,47-21 0,123-43 0,-123 52 0,-1-2 0,77-44 0,74-74 0,58-32 0,70 27 0,-17 10 0,-277 108 0,0-2 0,-3-2 0,82-77 0,32-24 0,-24 26 0,10-8 0,-59 51 0,83-83 0,-148 130 0,1 1 0,1 1 0,46-24 0,-41 25 0,-1-2 0,42-32 0,243-191 0,-216 168 0,-70 51 0,0 0 0,1 2 0,2 2 0,44-21 0,-44 25 0,-1 0 0,0-3 0,50-36 0,71-78 0,-123 106 0,40-26 0,-40 32 0,-2-1 0,28-28 0,-1-4 0,1 2 0,96-67 0,-70 59 0,92-87 0,-145 117 0,-1-2 0,39-57 0,-13 17 0,26-38 0,68-121 0,-71 87 0,39-61 0,144-164 0,-50 51 0,-78 133 0,-80 114 0,130-141 0,-112 135 0,-17 19 0,109-135 0,-92 94 0,137-148 0,-176 218 0,2 2 0,46-30 0,31-25 0,-38 21 0,-29 26 0,-1-1 0,-2-3 0,41-50 0,2-5 0,-38 47 0,-27 25 0,-2-1 0,0 0 0,20-42 0,-18 32 0,23-33 0,19-21-1365,-49 72-5461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48:26.45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3763 24575,'2'0'0,"0"-1"0,1 1 0,-1-1 0,0 0 0,0 0 0,0 0 0,0 0 0,0-1 0,0 1 0,0 0 0,0-1 0,-1 1 0,1-1 0,0 0 0,-1 0 0,3-3 0,8-8 0,87-72 0,195-127 0,18 47 0,-106 63 0,509-314 0,-254 116 0,-418 271 0,216-163 0,215-198 0,-435 356 0,58-64 0,-61 60 0,67-57 0,-36 44 0,3 4 0,109-56 0,-82 49 0,-3-3 0,-2-5 0,154-135 0,-119 86 0,-121 105 0,1 1 0,0 1 0,0-1 0,1 1 0,-1 0 0,1 1 0,0 0 0,12-4 0,73-11 0,-34 7 0,131-32 0,278-102 0,-387 114 0,1 2 0,1 5 0,95-16 0,-94 31 0,148 5 0,-45 3 0,91-15 0,412-75 0,-396 16 0,-87 20 0,-102 37 0,-47 10 0,69-4 0,-13 2 0,-73 3 0,0-3 0,41-15 0,-20 6 0,95-25 0,-104 22 0,62-33 0,-113 53 0,26-11-1365,-4 3-5461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3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5004 24575,'4'-6'0,"0"-1"0,1 1 0,0 0 0,0 0 0,1 0 0,0 1 0,0 0 0,0 0 0,0 1 0,1 0 0,11-6 0,12-4 0,46-15 0,-30 12 0,236-127 0,-197 97 0,39-33 0,-94 58 0,2 1 0,0 1 0,0 2 0,57-21 0,8 0 0,120-64 0,-19 7 0,-175 86 0,47-20 0,-2-3 0,100-63 0,-135 75 0,1 2 0,1 2 0,46-17 0,42-21 0,-90 39 0,-3 1 0,-1-1 0,0-1 0,-1-1 0,-1-1 0,26-25 0,-4-4 0,110-83 0,-114 97 0,-3-1 0,45-48 0,35-31 0,-99 96 0,-2-1 0,1 2 0,1 1 0,36-20 0,12-5 0,-2-3 0,97-80 0,10-8 0,-154 115 0,-1-1 0,0-1 0,31-37 0,-28 28 0,44-37 0,-44 42 0,-1 0 0,-1-2 0,22-31 0,-26 33 0,0 0 0,1 1 0,1 1 0,40-33 0,223-148 0,-137 101 0,151-101 0,-246 165 0,-2-2 0,82-85 0,-90 83 0,-12 16 0,0 1 0,40-24 0,-36 26 0,-2-1 0,31-29 0,179-172 0,-190 184 0,-39 32 0,-1 0 0,0-1 0,0 0 0,18-22 0,-5 3 0,1 2 0,2 0 0,38-29 0,-38 35 0,-1-2 0,-1-1 0,-2-2 0,27-32 0,-39 40 0,0 1 0,1 0 0,1 1 0,1 1 0,0 0 0,0 1 0,2 0 0,-1 2 0,2-1 0,-1 2 0,2 0 0,-1 1 0,20-7 0,88-23 0,41-15 0,253-74 0,-258 85 0,10-1 0,208-25 0,110-3 0,14-3 0,-482 73 0,457-52 0,-157 9 0,-137 14 0,-126 22-72,-15 2-575,78-4 1,-100 12-6180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03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6036 24575,'22'-2'0,"0"0"0,0-1 0,0-1 0,-1-1 0,0-1 0,25-10 0,15-5 0,52-20 0,12-5 0,-92 39 0,0 2 0,52-3 0,-15 3 0,228-31 0,-237 27 0,113-31 0,-106 22 0,150-46 0,-187 50 0,-1 0 0,0-2 0,-1-1 0,-1-2 0,0 0 0,-2-2 0,45-45 0,83-61 0,-146 118 0,0 0 0,-1-1 0,0 0 0,-1 0 0,0-1 0,6-14 0,16-28 0,163-224 0,-178 261 0,0 0 0,0 1 0,1 1 0,17-14 0,19-19 0,25-38 0,-52 56 0,1 1 0,2 1 0,0 1 0,2 2 0,0 0 0,47-28 0,49-3 0,-56 28 0,1-7 0,-41 20 0,49-19 0,49-21 0,-32 12 0,-68 32 0,0-1 0,0-2 0,-1 0 0,42-32 0,-56 36 0,0 0 0,-1-1 0,0 0 0,-1-1 0,0 0 0,-1 0 0,0-1 0,0 0 0,-2-1 0,1 0 0,6-20 0,-7 11 0,-1 0 0,-2 0 0,0 0 0,0-42 0,0 9 0,-1 43 0,1-1 0,0 1 0,0 0 0,2 0 0,-1 1 0,10-16 0,-7 12 0,-1 1 0,0-1 0,7-26 0,-10 23 0,2 0 0,0 0 0,1 0 0,0 0 0,2 1 0,0 0 0,1 1 0,0 0 0,1 0 0,1 1 0,1 0 0,22-21 0,-19 18 0,-1 0 0,-1 0 0,0-1 0,-2-1 0,0 0 0,12-33 0,-17 42 0,1 0 0,0 0 0,0 1 0,1 0 0,1 1 0,9-10 0,-8 9 0,0 0 0,-1 0 0,0-1 0,12-22 0,14-30 0,3 0 0,56-69 0,-55 86 0,2 1 0,2 2 0,1 1 0,53-36 0,-63 56 0,1 1 0,56-23 0,-12 5 0,-14 9 0,102-33 0,-123 48 0,-15 7 0,1 2 0,0 0 0,0 3 0,0 0 0,59 3 0,-56 1 0,-1-1 0,0-2 0,0-1 0,0-2 0,31-8 0,-28 5 0,0 0 0,0 2 0,40-1 0,-52 3 0,0-1 0,0 0 0,-1-2 0,0-1 0,0-1 0,0-1 0,-2 0 0,26-18 0,53-25 0,52-4 0,-13 6 0,-105 33 0,0-1 0,-1-1 0,-1-1 0,52-49 0,-56 45 0,1 1 0,2 2 0,0 1 0,2 1 0,39-19 0,-31 25 0,1 1 0,49-9 0,-51 14 0,-1-1 0,73-30 0,-43 8 0,1 2 0,1 4 0,2 2 0,74-12 0,-90 25 0,0 2 0,79 0 0,765 9 0,-882-2 0,0 0 0,0-2 0,-1 0 0,1-1 0,-1 0 0,1-1 0,-1-2 0,28-14 0,16-5 0,-38 17 0,0-1 0,0-1 0,-2 0 0,1-2 0,-2-1 0,0 0 0,24-23 0,97-96 0,-84 83 0,-3-2 0,-1-3 0,86-119 0,-104 119 0,-1 0 0,64-79 0,-51 66 0,-38 52 0,1 1 0,0 1 0,18-21 0,-5 11 0,-1-2 0,34-53 0,-40 58 0,1 1 0,1 0 0,0 1 0,2 1 0,34-24 0,34-34 0,-51 43-1365,-21 18-5461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03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6036 24575,'22'-2'0,"0"0"0,0-1 0,0-1 0,-1-1 0,0-1 0,25-10 0,15-5 0,52-20 0,12-5 0,-92 39 0,0 2 0,52-3 0,-15 3 0,228-31 0,-237 27 0,113-31 0,-106 22 0,150-46 0,-187 50 0,-1 0 0,0-2 0,-1-1 0,-1-2 0,0 0 0,-2-2 0,45-45 0,83-61 0,-146 118 0,0 0 0,-1-1 0,0 0 0,-1 0 0,0-1 0,6-14 0,16-28 0,163-224 0,-178 261 0,0 0 0,0 1 0,1 1 0,17-14 0,19-19 0,25-38 0,-52 56 0,1 1 0,2 1 0,0 1 0,2 2 0,0 0 0,47-28 0,49-3 0,-56 28 0,1-7 0,-41 20 0,49-19 0,49-21 0,-32 12 0,-68 32 0,0-1 0,0-2 0,-1 0 0,42-32 0,-56 36 0,0 0 0,-1-1 0,0 0 0,-1-1 0,0 0 0,-1 0 0,0-1 0,0 0 0,-2-1 0,1 0 0,6-20 0,-7 11 0,-1 0 0,-2 0 0,0 0 0,0-42 0,0 9 0,-1 43 0,1-1 0,0 1 0,0 0 0,2 0 0,-1 1 0,10-16 0,-7 12 0,-1 1 0,0-1 0,7-26 0,-10 23 0,2 0 0,0 0 0,1 0 0,0 0 0,2 1 0,0 0 0,1 1 0,0 0 0,1 0 0,1 1 0,1 0 0,22-21 0,-19 18 0,-1 0 0,-1 0 0,0-1 0,-2-1 0,0 0 0,12-33 0,-17 42 0,1 0 0,0 0 0,0 1 0,1 0 0,1 1 0,9-10 0,-8 9 0,0 0 0,-1 0 0,0-1 0,12-22 0,14-30 0,3 0 0,56-69 0,-55 86 0,2 1 0,2 2 0,1 1 0,53-36 0,-63 56 0,1 1 0,56-23 0,-12 5 0,-14 9 0,102-33 0,-123 48 0,-15 7 0,1 2 0,0 0 0,0 3 0,0 0 0,59 3 0,-56 1 0,-1-1 0,0-2 0,0-1 0,0-2 0,31-8 0,-28 5 0,0 0 0,0 2 0,40-1 0,-52 3 0,0-1 0,0 0 0,-1-2 0,0-1 0,0-1 0,0-1 0,-2 0 0,26-18 0,53-25 0,52-4 0,-13 6 0,-105 33 0,0-1 0,-1-1 0,-1-1 0,52-49 0,-56 45 0,1 1 0,2 2 0,0 1 0,2 1 0,39-19 0,-31 25 0,1 1 0,49-9 0,-51 14 0,-1-1 0,73-30 0,-43 8 0,1 2 0,1 4 0,2 2 0,74-12 0,-90 25 0,0 2 0,79 0 0,765 9 0,-882-2 0,0 0 0,0-2 0,-1 0 0,1-1 0,-1 0 0,1-1 0,-1-2 0,28-14 0,16-5 0,-38 17 0,0-1 0,0-1 0,-2 0 0,1-2 0,-2-1 0,0 0 0,24-23 0,97-96 0,-84 83 0,-3-2 0,-1-3 0,86-119 0,-104 119 0,-1 0 0,64-79 0,-51 66 0,-38 52 0,1 1 0,0 1 0,18-21 0,-5 11 0,-1-2 0,34-53 0,-40 58 0,1 1 0,1 0 0,0 1 0,2 1 0,34-24 0,34-34 0,-51 43-1365,-21 18-5461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08.4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4417 24575,'60'-67'0,"100"-146"0,-66 82 0,-47 71 0,2 2 0,3 1 0,99-81 0,-114 109 0,-9 8 0,33-33 0,-48 39 0,1 2 0,0-1 0,1 2 0,1 0 0,0 0 0,1 2 0,0 0 0,0 1 0,1 0 0,37-11 0,84-21 0,-55 16 0,96-18 0,-131 33 0,-1-3 0,83-34 0,-83 28 0,0 2 0,83-17 0,26 13 0,-94 15 0,0-3 0,82-22 0,237-93 0,-358 113 0,0-1 0,-1-2 0,-1 0 0,0-1 0,-1-1 0,26-25 0,11-8 0,-53 46 0,34-28 0,34-35 0,-62 55 0,-1 0 0,0-1 0,-1 0 0,0-1 0,-1 0 0,-1 0 0,10-22 0,-6 10 0,1 0 0,1 1 0,2 1 0,31-40 0,-31 42 0,27-41 0,-34 47 0,1 1 0,1 0 0,0 0 0,1 1 0,1 0 0,-1 1 0,2 0 0,22-16 0,47-20 0,-32 20 0,-1-3 0,75-60 0,-73 41 0,-39 36 0,1 0 0,1 1 0,1 1 0,24-17 0,7 3 0,2 3 0,62-22 0,36-27 0,-59 27 0,-46 24 0,-1-2 0,-1-1 0,-1-2 0,37-34 0,-30 22 0,-17 16 0,0-1 0,-2-2 0,-1 0 0,-1-2 0,36-50 0,-28 32 0,-24 37 0,-2-1 0,1 0 0,-1 0 0,0-1 0,-1 0 0,5-13 0,-2 0 0,1 1 0,1 0 0,1 1 0,14-22 0,-16 26 0,-1-1 0,0-1 0,-2 0 0,8-31 0,6-16 0,-2 10 0,-9 29 0,0 0 0,2 0 0,18-31 0,-24 49 0,0 1 0,1 1 0,0-1 0,0 1 0,0 0 0,1 1 0,0 0 0,1 0 0,0 0 0,-1 1 0,2 0 0,-1 0 0,0 1 0,11-3 0,215-86 0,-216 87 0,0 1 0,0 0 0,0 1 0,0 1 0,25 0 0,30-7 0,-35 5 0,63-1 0,-68 5 0,-1-1 0,0-1 0,35-9 0,-26 2 0,2 2 0,-1 2 0,1 1 0,46 2 0,-19-2 0,0-2 0,-1-4 0,95-26 0,28-5 0,-161 36 0,10-2 0,82-4 0,-114 12 0,0-1 0,0 0 0,0-1 0,0 0 0,-1 0 0,1 0 0,-1-2 0,1 1 0,14-9 0,-1-2 0,-1-1 0,20-18 0,13-10 0,-15 5 0,-35 33 0,-1 1 0,1 0 0,-1 0 0,1 0 0,1 0 0,-1 0 0,0 1 0,1 0 0,0 0 0,-1 0 0,1 1 0,0 0 0,11-4 0,15 1 0,0 2 0,0 0 0,60 4 0,-46 1 0,45-5 0,832-21 0,-618 26 0,-267 1 0,0 1 0,0 2 0,0 1 0,68 24 0,-60-16 0,1-3 0,60 9 0,-86-19 0,-1 0 0,1 2 0,-1 0 0,0 1 0,-1 1 0,1 1 0,-1 0 0,20 13 0,102 47-1365,-118-54-5461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7:50:2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3104 24575,'1019'0'0,"-984"-2"0,-1-1 0,0-2 0,1-1 0,-2-2 0,1-1 0,-1-2 0,-1-1 0,51-27 0,19-18 0,112-82 0,-181 117 0,-8 4 0,-1-1 0,0-1 0,-1-1 0,-2-1 0,0-1 0,-1 0 0,30-48 0,84-114 0,17-29 0,-105 146 0,2 2 0,74-77 0,-64 78 0,86-125 0,-35 11 0,-8-5 0,132-336 0,-163 293 0,-31 89 0,-33 119 0,1 0 0,1 0 0,1 1 0,0 0 0,2 1 0,0 0 0,0 1 0,2 0 0,0 1 0,0 0 0,2 1 0,0 0 0,22-15 0,-3 5 0,-4 3 0,56-31 0,-74 47 0,0 0 0,1 0 0,-1 1 0,1 0 0,0 2 0,0-1 0,0 1 0,21 0 0,201-8 0,-110 3 0,-101 5 0,-1 2 0,1 0 0,-1 2 0,1 1 0,-1 1 0,0 0 0,0 2 0,-1 1 0,1 0 0,-2 2 0,1 1 0,-1 0 0,-1 2 0,0 0 0,0 1 0,21 20 0,7 9 0,-29-26 0,-1 1 0,-1 1 0,31 38 0,-28-30 0,1 0 0,38 34 0,-38-41 0,-1 2 0,-1 0 0,-1 1 0,19 30 0,0 15 0,-23-38 0,1-1 0,2-1 0,24 30 0,-22-32 0,-1 1 0,-2 2 0,14 28 0,25 41 0,-18-43 0,47 78 0,-73-111 0,-1 1 0,0 0 0,-2 0 0,9 39 0,-5-19 0,1-1 0,2-1 0,22 43 0,-28-68 0,0 0 0,0-1 0,12 14 0,18 26 0,-20-26 0,1-1 0,1 0 0,2-2 0,30 27 0,-42-41 0,31 41 0,-35-41 0,0-1 0,1 0 0,0 0 0,14 11 0,-10-9 0,0 0 0,-1 0 0,-1 1 0,0 1 0,16 29 0,-17-28 0,-1-1 0,2 1 0,0-2 0,1 1 0,21 20 0,11 5 0,41 49 0,-40-40 0,16 25 0,-44-51 0,1 0 0,29 27 0,47 51 0,-77-81 0,-1 0 0,2 0 0,1-2 0,0 0 0,1-1 0,1-1 0,0-1 0,37 19 0,-27-17 0,0 0 0,-2 2 0,33 26 0,48 31 0,-83-60 0,2-1 0,0-1 0,0-1 0,2-1 0,-1-2 0,1-1 0,0-1 0,41 3 0,10 0 0,-44-5 0,41 1 0,192 6 0,31 1 0,-48-14-1365,-231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7:50:2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3749 24575,'250'23'0,"295"-19"0,-308-5 0,-171 4 0,106 19 0,36 3 0,287-25 0,-467-1 0,-1-2 0,0-1 0,-1-1 0,1-1 0,-1-1 0,0-2 0,0-1 0,-1 0 0,-1-2 0,39-25 0,26-19 0,-45 30 0,68-54 0,-91 60 0,-1 0 0,26-35 0,-5 7 0,-22 29 0,1 1 0,1 1 0,0 1 0,35-19 0,25-20 0,282-243 0,-165 129 0,-166 137 0,-1-1 0,-2-2 0,44-68 0,8-13 0,10-19 0,-62 84 0,-3-2 0,-3-1 0,26-83 0,-44 120 0,17-58 0,32-75 0,3-10 0,-21 51 0,8-43 0,0 45 0,-26 68 0,18-61 0,-31 84 0,1 1 0,0 0 0,2 0 0,-1 1 0,2 0 0,-1 0 0,2 1 0,0 0 0,1 0 0,0 2 0,1-1 0,0 1 0,0 1 0,1 0 0,1 1 0,19-11 0,-15 8 0,0-1 0,-1-1 0,25-28 0,24-19 0,-48 48 0,19-17 0,2 2 0,60-33 0,-67 42 0,41-30 0,-42 27 0,51-28 0,-2 14 0,97-29 0,-23 9 0,261-71 0,-91 34 0,-300 85 0,18-8 0,0 3 0,77-14 0,-94 24 0,158-16 0,350-5 0,-28 19 0,-272 8 0,635-3 0,-853 1 0,-1 1 0,1 1 0,-1 1 0,1 0 0,-1 0 0,0 2 0,0-1 0,-1 2 0,15 9 0,50 20 0,297 70 0,-201-62 0,-53-13 0,282 85 0,-335-92 0,-1 4 0,-1 2 0,108 66 0,-10 20 0,-139-95 0,0 1 0,-1 1 0,40 50 0,-30-28 0,151 216 0,87 151 0,-59-94 0,-160-230 0,-4 3 0,55 139 0,-57-97 0,-34-87 0,3-1 0,2-1 0,33 60 0,-39-85 0,0 1 0,-2 0 0,0 1 0,-1 0 0,11 42 0,-12-25 0,1 0 0,2-1 0,1-1 0,2 0 0,2 0 0,1-1 0,2-2 0,28 41 0,47 76 0,-18-26 0,-49-85 0,57 64 0,-69-88 0,0-1 0,1-1 0,0 0 0,1-1 0,1-1 0,32 16 0,-11-9 0,-7-2 0,1-2 0,0-1 0,46 11 0,34-3 0,1-5 0,117 2 0,238-16 0,-237-4 0,112 4 0,379-5 0,-595-3-682,146-27-1,-199 20-6143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08.4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4417 24575,'60'-67'0,"100"-146"0,-66 82 0,-47 71 0,2 2 0,3 1 0,99-81 0,-114 109 0,-9 8 0,33-33 0,-48 39 0,1 2 0,0-1 0,1 2 0,1 0 0,0 0 0,1 2 0,0 0 0,0 1 0,1 0 0,37-11 0,84-21 0,-55 16 0,96-18 0,-131 33 0,-1-3 0,83-34 0,-83 28 0,0 2 0,83-17 0,26 13 0,-94 15 0,0-3 0,82-22 0,237-93 0,-358 113 0,0-1 0,-1-2 0,-1 0 0,0-1 0,-1-1 0,26-25 0,11-8 0,-53 46 0,34-28 0,34-35 0,-62 55 0,-1 0 0,0-1 0,-1 0 0,0-1 0,-1 0 0,-1 0 0,10-22 0,-6 10 0,1 0 0,1 1 0,2 1 0,31-40 0,-31 42 0,27-41 0,-34 47 0,1 1 0,1 0 0,0 0 0,1 1 0,1 0 0,-1 1 0,2 0 0,22-16 0,47-20 0,-32 20 0,-1-3 0,75-60 0,-73 41 0,-39 36 0,1 0 0,1 1 0,1 1 0,24-17 0,7 3 0,2 3 0,62-22 0,36-27 0,-59 27 0,-46 24 0,-1-2 0,-1-1 0,-1-2 0,37-34 0,-30 22 0,-17 16 0,0-1 0,-2-2 0,-1 0 0,-1-2 0,36-50 0,-28 32 0,-24 37 0,-2-1 0,1 0 0,-1 0 0,0-1 0,-1 0 0,5-13 0,-2 0 0,1 1 0,1 0 0,1 1 0,14-22 0,-16 26 0,-1-1 0,0-1 0,-2 0 0,8-31 0,6-16 0,-2 10 0,-9 29 0,0 0 0,2 0 0,18-31 0,-24 49 0,0 1 0,1 1 0,0-1 0,0 1 0,0 0 0,1 1 0,0 0 0,1 0 0,0 0 0,-1 1 0,2 0 0,-1 0 0,0 1 0,11-3 0,215-86 0,-216 87 0,0 1 0,0 0 0,0 1 0,0 1 0,25 0 0,30-7 0,-35 5 0,63-1 0,-68 5 0,-1-1 0,0-1 0,35-9 0,-26 2 0,2 2 0,-1 2 0,1 1 0,46 2 0,-19-2 0,0-2 0,-1-4 0,95-26 0,28-5 0,-161 36 0,10-2 0,82-4 0,-114 12 0,0-1 0,0 0 0,0-1 0,0 0 0,-1 0 0,1 0 0,-1-2 0,1 1 0,14-9 0,-1-2 0,-1-1 0,20-18 0,13-10 0,-15 5 0,-35 33 0,-1 1 0,1 0 0,-1 0 0,1 0 0,1 0 0,-1 0 0,0 1 0,1 0 0,0 0 0,-1 0 0,1 1 0,0 0 0,11-4 0,15 1 0,0 2 0,0 0 0,60 4 0,-46 1 0,45-5 0,832-21 0,-618 26 0,-267 1 0,0 1 0,0 2 0,0 1 0,68 24 0,-60-16 0,1-3 0,60 9 0,-86-19 0,-1 0 0,1 2 0,-1 0 0,0 1 0,-1 1 0,1 1 0,-1 0 0,20 13 0,102 47-1365,-118-54-5461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1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24575,'4'-5'0,"6"-5"0,6-1 0,0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2:04:13.0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4:59.5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28 24575,'4'-3'0,"0"0"0,0 1 0,1-1 0,-1 1 0,1 0 0,0 0 0,-1 0 0,1 1 0,0-1 0,0 1 0,0 0 0,7 0 0,68 0 0,-51 1 0,1284-2 0,-635 5 0,-481-3 0,1634 39 0,-761 50 0,-831-67 0,791 25 0,-845-43 0,45 0 0,413 23 0,40 59 0,212 17 0,909-83 0,-1063-25 0,-678 6 0,0-2 0,1-4 0,-1-2 0,64-16 0,-61 8 0,1 2 0,96-5 0,-113 12-304,82-20-1,-109 21-451,2-1-6070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15:25:01.96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1 206 24575,'130'-10'0,"-27"0"0,908 1 0,-604 12 0,3010-3 0,-2798-13 0,-44 0 0,264 15 0,359-4 0,-358-53 0,-736 45 0,138-8 0,99-10 0,-103 11 0,243 14 0,-243 6 0,2357-3 0,-2234-13 114,19 1-1593,-349 12-5347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E4F56-85E9-4EAB-8737-A31FC475E066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912A8-B27A-4F4F-9441-7039EA86AD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98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a84d7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a84d7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affa75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affa75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affa758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affa758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8B9B-65A2-48CA-B2C8-898A04ABD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9205B-7647-4979-BC1D-CE8EE951D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B326-2E63-46E1-B0A0-1D6354C4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BA31-B243-4C34-B01B-F38B017D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1959-E07D-4E2F-875D-B712426B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9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CA2C-0FCF-485B-84E2-0FAC5189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D6C9C-5432-40AA-9F31-808A29786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ED460-C762-488B-97BE-759FF37B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D820E-D7A6-413F-9DF3-636F29B1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B2DF-A3AA-4705-BA65-9777E4DF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03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3E48E-7246-44AE-9CBB-679C12329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14EEA-5BA1-42C3-B8FC-D0FE5D193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CDF3-8917-41E6-9893-561DBC56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6398A-9702-4221-A243-D10973D2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B09D-BE04-45BD-BDCB-8CA1CB2F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9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DA3-A814-4225-BCE3-5C8E7596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1C84E-7FF1-43FC-8522-3DCF5E2BD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0CE3F-6898-4385-B02E-0274EAE8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47118-9133-4E45-8D51-ADBCE40C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C1AC-018D-4B0C-B6A3-90ECBCF5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53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B65A-EACD-412D-A055-53DE36F8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64C64-FFDF-4671-8567-33814F9A6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9631-E85B-4B55-9617-3BEBA674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ABD1-F87E-40AD-8943-C2DFCB92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EB5F-9551-4523-908A-D0F9A4C6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57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B76A-A020-4E99-9984-3E9AE06A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7454-A077-4865-938E-9CAFB9800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189BB-8675-416D-BCC8-885A209B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75C91-80A9-460E-AE68-CFB3E663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07699-2D95-4059-BF6B-2705D7F1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5533-6E68-4240-86CD-2402020D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35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1B04-AE28-493B-BAB2-9D81AED3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8BD61-C34C-432C-8508-8B7F7809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279A5-D734-4B3E-BC6A-F60AC09D5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39D50-2EFF-4ADC-8E4D-885A8184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5C062-39CD-4B7E-8402-33D7CFA64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16CF6-9982-47F2-9110-BE9C0CD5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BA08-4D22-4D99-8F1B-F3DB24D8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78ADF-B9E9-4C22-8D27-0E47D2C9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32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0915-79AF-4026-BA7D-DE965E73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D5A05-9F3D-4B1D-928E-03932BC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6B71A-8582-4071-95A8-CBA7F4C2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0537-CF99-447E-A52B-03D2C0F7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36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1E938-F603-48E7-AA05-1FED0725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5719D-C0AF-4E3B-BC90-967BC785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4B22-FBF8-4D24-B1C5-6914B6FB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2162-1627-40C9-A9DC-F3CDE4FB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1540-CFEC-49A1-8A98-E7D6327F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14B39-C171-4659-BA7E-3BB0E0E4F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86C5C-89B7-4518-BB26-2B630BC7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2A2B6-95F5-4F5A-8660-C3753C3B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12551-D0E9-44EB-A184-826C63A5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26FB-DEA8-45C8-8474-F09F5AB4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2CD2E-ED55-4832-9E70-864D3FD3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E6C0F-DA90-47D1-ADAC-089EAD544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B8C4A-037D-4916-8A1D-3BCF2F80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5DC69-42DC-49DA-8542-6719176D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CEC6-80BC-446A-83DE-42E1E1F0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6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6A743-2093-45C9-8342-5C559513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2A58-4076-4360-BD2A-124166C6B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60FA-C9E3-4BBB-A5E7-823629058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120D-DBF4-4EA2-8079-036B075AD90F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4733D-EC60-4424-ADEA-C18B2DCD3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AFCA-4E65-4FE6-8D07-E5185E642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21AF-056C-4234-B164-27D165731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78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36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3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4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18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47.png"/><Relationship Id="rId5" Type="http://schemas.openxmlformats.org/officeDocument/2006/relationships/image" Target="../media/image36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49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3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asgowcompbio/vimm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2B90-5C44-43CF-94E1-2FF6DE45C7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/>
              <a:t>Computational Metabolomics as a game of Battleships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C4B11-83A0-4DCB-983D-8DBFBCB0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47417"/>
          </a:xfrm>
        </p:spPr>
        <p:txBody>
          <a:bodyPr>
            <a:normAutofit fontScale="62500" lnSpcReduction="20000"/>
          </a:bodyPr>
          <a:lstStyle/>
          <a:p>
            <a:r>
              <a:rPr lang="en-GB" sz="5100" dirty="0"/>
              <a:t>Dr Vinny Davies</a:t>
            </a:r>
          </a:p>
          <a:p>
            <a:endParaRPr lang="en-GB" sz="3200" dirty="0"/>
          </a:p>
          <a:p>
            <a:r>
              <a:rPr lang="en-GB" sz="3200" dirty="0"/>
              <a:t>Lecturer in Statistics</a:t>
            </a:r>
          </a:p>
          <a:p>
            <a:r>
              <a:rPr lang="en-GB" sz="3200" dirty="0"/>
              <a:t>School of Mathematics &amp; Statistics</a:t>
            </a:r>
          </a:p>
          <a:p>
            <a:r>
              <a:rPr lang="en-GB" sz="32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1303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E578-2D2D-42A7-90A8-C672313F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Metabolomics Mass Spectrometry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F19F-BB28-4E81-A9A9-F9C4028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833584"/>
            <a:ext cx="10515600" cy="4351338"/>
          </a:xfrm>
        </p:spPr>
        <p:txBody>
          <a:bodyPr/>
          <a:lstStyle/>
          <a:p>
            <a:r>
              <a:rPr lang="en-GB" dirty="0"/>
              <a:t>The ionised sample is passed to the mass spectrometer</a:t>
            </a:r>
          </a:p>
          <a:p>
            <a:r>
              <a:rPr lang="en-GB" dirty="0"/>
              <a:t>We can collect the amount of molecules in the sample at different masses</a:t>
            </a:r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C9025D94-DED7-4112-A7C7-91AEB2465610}"/>
              </a:ext>
            </a:extLst>
          </p:cNvPr>
          <p:cNvSpPr/>
          <p:nvPr/>
        </p:nvSpPr>
        <p:spPr>
          <a:xfrm>
            <a:off x="1420428" y="3901404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5EB5EA9D-561D-4BCE-9785-25B7D2AEC44F}"/>
              </a:ext>
            </a:extLst>
          </p:cNvPr>
          <p:cNvSpPr/>
          <p:nvPr/>
        </p:nvSpPr>
        <p:spPr>
          <a:xfrm>
            <a:off x="3391709" y="4551344"/>
            <a:ext cx="1478607" cy="63589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Ionisation</a:t>
            </a:r>
            <a:endParaRPr dirty="0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7A24FFDF-BB46-4F3E-8C3F-48812AB1A39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64530" y="4869275"/>
            <a:ext cx="7273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D71CA44D-3FD4-4E25-8400-0A4D2794914A}"/>
              </a:ext>
            </a:extLst>
          </p:cNvPr>
          <p:cNvSpPr/>
          <p:nvPr/>
        </p:nvSpPr>
        <p:spPr>
          <a:xfrm>
            <a:off x="5615475" y="3901451"/>
            <a:ext cx="1478607" cy="193564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Mass Spectrometer</a:t>
            </a:r>
            <a:endParaRPr dirty="0"/>
          </a:p>
        </p:txBody>
      </p:sp>
      <p:cxnSp>
        <p:nvCxnSpPr>
          <p:cNvPr id="9" name="Google Shape;65;p14">
            <a:extLst>
              <a:ext uri="{FF2B5EF4-FFF2-40B4-BE49-F238E27FC236}">
                <a16:creationId xmlns:a16="http://schemas.microsoft.com/office/drawing/2014/main" id="{0037181F-2D59-4B95-837B-32B021AAFC82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870316" y="4869291"/>
            <a:ext cx="74529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5;p14">
            <a:extLst>
              <a:ext uri="{FF2B5EF4-FFF2-40B4-BE49-F238E27FC236}">
                <a16:creationId xmlns:a16="http://schemas.microsoft.com/office/drawing/2014/main" id="{E4F30DD7-350D-49AA-B0E0-743D2EE30867}"/>
              </a:ext>
            </a:extLst>
          </p:cNvPr>
          <p:cNvSpPr/>
          <p:nvPr/>
        </p:nvSpPr>
        <p:spPr>
          <a:xfrm>
            <a:off x="1831624" y="484785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6;p14">
            <a:extLst>
              <a:ext uri="{FF2B5EF4-FFF2-40B4-BE49-F238E27FC236}">
                <a16:creationId xmlns:a16="http://schemas.microsoft.com/office/drawing/2014/main" id="{42174743-8A47-4A77-BAA4-90DEEED036D3}"/>
              </a:ext>
            </a:extLst>
          </p:cNvPr>
          <p:cNvSpPr/>
          <p:nvPr/>
        </p:nvSpPr>
        <p:spPr>
          <a:xfrm>
            <a:off x="2274734" y="533789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7;p14">
            <a:extLst>
              <a:ext uri="{FF2B5EF4-FFF2-40B4-BE49-F238E27FC236}">
                <a16:creationId xmlns:a16="http://schemas.microsoft.com/office/drawing/2014/main" id="{8C2B03B2-18BE-4CB7-9B13-511C5ABB3484}"/>
              </a:ext>
            </a:extLst>
          </p:cNvPr>
          <p:cNvSpPr/>
          <p:nvPr/>
        </p:nvSpPr>
        <p:spPr>
          <a:xfrm>
            <a:off x="2021515" y="430281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8;p14">
            <a:extLst>
              <a:ext uri="{FF2B5EF4-FFF2-40B4-BE49-F238E27FC236}">
                <a16:creationId xmlns:a16="http://schemas.microsoft.com/office/drawing/2014/main" id="{70BF8E13-0813-426E-A574-D1AFF9825AD7}"/>
              </a:ext>
            </a:extLst>
          </p:cNvPr>
          <p:cNvSpPr/>
          <p:nvPr/>
        </p:nvSpPr>
        <p:spPr>
          <a:xfrm>
            <a:off x="1651460" y="410936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9;p14">
            <a:extLst>
              <a:ext uri="{FF2B5EF4-FFF2-40B4-BE49-F238E27FC236}">
                <a16:creationId xmlns:a16="http://schemas.microsoft.com/office/drawing/2014/main" id="{C12600D4-06BD-41DB-A3A6-3040897C089F}"/>
              </a:ext>
            </a:extLst>
          </p:cNvPr>
          <p:cNvSpPr/>
          <p:nvPr/>
        </p:nvSpPr>
        <p:spPr>
          <a:xfrm>
            <a:off x="1831624" y="533789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0;p14">
            <a:extLst>
              <a:ext uri="{FF2B5EF4-FFF2-40B4-BE49-F238E27FC236}">
                <a16:creationId xmlns:a16="http://schemas.microsoft.com/office/drawing/2014/main" id="{86E60163-46E8-4C06-8AB9-92935B4275FE}"/>
              </a:ext>
            </a:extLst>
          </p:cNvPr>
          <p:cNvSpPr/>
          <p:nvPr/>
        </p:nvSpPr>
        <p:spPr>
          <a:xfrm>
            <a:off x="2274734" y="465440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;p14">
            <a:extLst>
              <a:ext uri="{FF2B5EF4-FFF2-40B4-BE49-F238E27FC236}">
                <a16:creationId xmlns:a16="http://schemas.microsoft.com/office/drawing/2014/main" id="{7353A98C-DEAA-49BE-A52C-DF88248C4ADF}"/>
              </a:ext>
            </a:extLst>
          </p:cNvPr>
          <p:cNvSpPr/>
          <p:nvPr/>
        </p:nvSpPr>
        <p:spPr>
          <a:xfrm>
            <a:off x="2454898" y="410936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2;p14">
            <a:extLst>
              <a:ext uri="{FF2B5EF4-FFF2-40B4-BE49-F238E27FC236}">
                <a16:creationId xmlns:a16="http://schemas.microsoft.com/office/drawing/2014/main" id="{C080FEC8-9386-4D3C-A365-9080D67DC995}"/>
              </a:ext>
            </a:extLst>
          </p:cNvPr>
          <p:cNvSpPr/>
          <p:nvPr/>
        </p:nvSpPr>
        <p:spPr>
          <a:xfrm>
            <a:off x="1651460" y="447860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;p14">
            <a:extLst>
              <a:ext uri="{FF2B5EF4-FFF2-40B4-BE49-F238E27FC236}">
                <a16:creationId xmlns:a16="http://schemas.microsoft.com/office/drawing/2014/main" id="{C329C869-ADF8-4F56-9979-A33505722314}"/>
              </a:ext>
            </a:extLst>
          </p:cNvPr>
          <p:cNvSpPr/>
          <p:nvPr/>
        </p:nvSpPr>
        <p:spPr>
          <a:xfrm>
            <a:off x="2201692" y="4996151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25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874082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926A79C1-5191-4271-86F6-976B097E6710}"/>
              </a:ext>
            </a:extLst>
          </p:cNvPr>
          <p:cNvSpPr/>
          <p:nvPr/>
        </p:nvSpPr>
        <p:spPr>
          <a:xfrm>
            <a:off x="3843502" y="430547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3E9FBB6-57EF-452A-BAA9-3969D9FA01D2}"/>
              </a:ext>
            </a:extLst>
          </p:cNvPr>
          <p:cNvSpPr/>
          <p:nvPr/>
        </p:nvSpPr>
        <p:spPr>
          <a:xfrm>
            <a:off x="4589398" y="429957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82632A1-9D45-4CE5-AF61-1D5CB13CE2DA}"/>
              </a:ext>
            </a:extLst>
          </p:cNvPr>
          <p:cNvSpPr/>
          <p:nvPr/>
        </p:nvSpPr>
        <p:spPr>
          <a:xfrm>
            <a:off x="5292404" y="431520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EA25D6E-0B21-4D04-890B-A16CA6C73D06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BB7843BA-4B15-40AC-A384-8AFFB464D11A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AFC9282-5E4B-476F-8D22-54D8CA259585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D4FF11-BBE5-4659-8FB8-1262FC18ABF0}"/>
              </a:ext>
            </a:extLst>
          </p:cNvPr>
          <p:cNvSpPr txBox="1">
            <a:spLocks/>
          </p:cNvSpPr>
          <p:nvPr/>
        </p:nvSpPr>
        <p:spPr>
          <a:xfrm>
            <a:off x="7731410" y="3744806"/>
            <a:ext cx="2419316" cy="53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It gets sunk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FF87C1-3D0C-4DE7-90BC-941A1BBEC445}"/>
              </a:ext>
            </a:extLst>
          </p:cNvPr>
          <p:cNvSpPr/>
          <p:nvPr/>
        </p:nvSpPr>
        <p:spPr>
          <a:xfrm rot="16200000">
            <a:off x="4077739" y="3438787"/>
            <a:ext cx="701964" cy="2059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3E0957-ABCF-4176-B022-3BF7912F9238}"/>
              </a:ext>
            </a:extLst>
          </p:cNvPr>
          <p:cNvCxnSpPr>
            <a:cxnSpLocks/>
          </p:cNvCxnSpPr>
          <p:nvPr/>
        </p:nvCxnSpPr>
        <p:spPr>
          <a:xfrm flipH="1">
            <a:off x="5477166" y="4054764"/>
            <a:ext cx="2105889" cy="3879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 animBg="1"/>
      <p:bldP spid="25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DA8EE01-F1C4-467A-82A8-66EF0D7E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Changing Ships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C5A3DC-5C8B-454A-9469-05439D34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982" cy="4351338"/>
          </a:xfrm>
        </p:spPr>
        <p:txBody>
          <a:bodyPr/>
          <a:lstStyle/>
          <a:p>
            <a:r>
              <a:rPr lang="en-GB" dirty="0"/>
              <a:t>What happens if the ships change?</a:t>
            </a:r>
          </a:p>
          <a:p>
            <a:endParaRPr lang="en-GB" dirty="0"/>
          </a:p>
          <a:p>
            <a:r>
              <a:rPr lang="en-GB" dirty="0"/>
              <a:t>Possible strategies:</a:t>
            </a:r>
          </a:p>
          <a:p>
            <a:pPr lvl="1"/>
            <a:r>
              <a:rPr lang="en-GB" dirty="0"/>
              <a:t>Use Top-N again (will bomb sunken ships, but potentially also bomb new ships)</a:t>
            </a:r>
          </a:p>
          <a:p>
            <a:pPr lvl="1"/>
            <a:r>
              <a:rPr lang="en-GB" dirty="0"/>
              <a:t>Use Top-N with exclusions</a:t>
            </a:r>
          </a:p>
          <a:p>
            <a:pPr lvl="1"/>
            <a:r>
              <a:rPr lang="en-GB" dirty="0"/>
              <a:t>Use a pre-scheduling method (works well on identical samples)</a:t>
            </a:r>
          </a:p>
        </p:txBody>
      </p:sp>
    </p:spTree>
    <p:extLst>
      <p:ext uri="{BB962C8B-B14F-4D97-AF65-F5344CB8AC3E}">
        <p14:creationId xmlns:p14="http://schemas.microsoft.com/office/powerpoint/2010/main" val="3227583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(Pre-Scheduling)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Pre-scheduling takes no notice of radar scans which are included for post processing</a:t>
            </a:r>
          </a:p>
          <a:p>
            <a:endParaRPr lang="en-GB" dirty="0"/>
          </a:p>
          <a:p>
            <a:r>
              <a:rPr lang="en-GB" dirty="0"/>
              <a:t>There is no excluded regions, but those parts also never get scheduled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4951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(Pre-Scheduling)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13632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65187F-E0EE-41A6-8FA6-8B3210B1FD9D}"/>
              </a:ext>
            </a:extLst>
          </p:cNvPr>
          <p:cNvSpPr/>
          <p:nvPr/>
        </p:nvSpPr>
        <p:spPr>
          <a:xfrm rot="16200000">
            <a:off x="2397115" y="3644756"/>
            <a:ext cx="701964" cy="1007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96566D-2732-47D4-B559-2FEC389163B6}"/>
              </a:ext>
            </a:extLst>
          </p:cNvPr>
          <p:cNvCxnSpPr>
            <a:cxnSpLocks/>
            <a:endCxn id="18" idx="4"/>
          </p:cNvCxnSpPr>
          <p:nvPr/>
        </p:nvCxnSpPr>
        <p:spPr>
          <a:xfrm flipH="1">
            <a:off x="3251987" y="4142213"/>
            <a:ext cx="3776886" cy="64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BCF2205-54A6-420F-8FF8-FDCCC4ADE0C1}"/>
              </a:ext>
            </a:extLst>
          </p:cNvPr>
          <p:cNvSpPr txBox="1">
            <a:spLocks/>
          </p:cNvSpPr>
          <p:nvPr/>
        </p:nvSpPr>
        <p:spPr>
          <a:xfrm>
            <a:off x="7156365" y="3955015"/>
            <a:ext cx="3530107" cy="890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saw this ship in sample 1 and didn’t sink it, so we can bomb it this time</a:t>
            </a:r>
          </a:p>
        </p:txBody>
      </p:sp>
    </p:spTree>
    <p:extLst>
      <p:ext uri="{BB962C8B-B14F-4D97-AF65-F5344CB8AC3E}">
        <p14:creationId xmlns:p14="http://schemas.microsoft.com/office/powerpoint/2010/main" val="1686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(Pre-Scheduling)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247793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540C511-C46C-4894-9A0F-7BD94D751A80}"/>
              </a:ext>
            </a:extLst>
          </p:cNvPr>
          <p:cNvSpPr/>
          <p:nvPr/>
        </p:nvSpPr>
        <p:spPr>
          <a:xfrm>
            <a:off x="3479067" y="466519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65CCDC-4CBE-4CBF-92F0-48287AC50D50}"/>
              </a:ext>
            </a:extLst>
          </p:cNvPr>
          <p:cNvSpPr/>
          <p:nvPr/>
        </p:nvSpPr>
        <p:spPr>
          <a:xfrm rot="16200000">
            <a:off x="3317004" y="4194098"/>
            <a:ext cx="701964" cy="13092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F0E54B-738E-4931-9B9D-65F3DA33E690}"/>
              </a:ext>
            </a:extLst>
          </p:cNvPr>
          <p:cNvCxnSpPr>
            <a:cxnSpLocks/>
            <a:endCxn id="18" idx="4"/>
          </p:cNvCxnSpPr>
          <p:nvPr/>
        </p:nvCxnSpPr>
        <p:spPr>
          <a:xfrm flipH="1">
            <a:off x="4322621" y="4828428"/>
            <a:ext cx="2937161" cy="2030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6305FB-FD34-42D0-9950-598A9E4FDC81}"/>
              </a:ext>
            </a:extLst>
          </p:cNvPr>
          <p:cNvSpPr txBox="1">
            <a:spLocks/>
          </p:cNvSpPr>
          <p:nvPr/>
        </p:nvSpPr>
        <p:spPr>
          <a:xfrm>
            <a:off x="7341092" y="4497750"/>
            <a:ext cx="3530107" cy="890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assume this ship is still there and bomb the water…</a:t>
            </a:r>
          </a:p>
        </p:txBody>
      </p:sp>
    </p:spTree>
    <p:extLst>
      <p:ext uri="{BB962C8B-B14F-4D97-AF65-F5344CB8AC3E}">
        <p14:creationId xmlns:p14="http://schemas.microsoft.com/office/powerpoint/2010/main" val="2767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(Pre-Scheduling)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21229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F6D6140-F77A-472C-A71C-2BC2E073E94F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540C511-C46C-4894-9A0F-7BD94D751A80}"/>
              </a:ext>
            </a:extLst>
          </p:cNvPr>
          <p:cNvSpPr/>
          <p:nvPr/>
        </p:nvSpPr>
        <p:spPr>
          <a:xfrm>
            <a:off x="3479067" y="466519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9EEB59-F088-479C-B5EB-7929FD6A809B}"/>
              </a:ext>
            </a:extLst>
          </p:cNvPr>
          <p:cNvSpPr/>
          <p:nvPr/>
        </p:nvSpPr>
        <p:spPr>
          <a:xfrm rot="16200000">
            <a:off x="4049992" y="3495442"/>
            <a:ext cx="701964" cy="19861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C1623E-CAB2-466F-B916-C2B9A9E571E6}"/>
              </a:ext>
            </a:extLst>
          </p:cNvPr>
          <p:cNvCxnSpPr>
            <a:cxnSpLocks/>
          </p:cNvCxnSpPr>
          <p:nvPr/>
        </p:nvCxnSpPr>
        <p:spPr>
          <a:xfrm flipH="1">
            <a:off x="5421747" y="4468199"/>
            <a:ext cx="123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A070C06-7C74-4D8E-83B8-B4748E809FE3}"/>
              </a:ext>
            </a:extLst>
          </p:cNvPr>
          <p:cNvSpPr txBox="1">
            <a:spLocks/>
          </p:cNvSpPr>
          <p:nvPr/>
        </p:nvSpPr>
        <p:spPr>
          <a:xfrm>
            <a:off x="6701180" y="4162309"/>
            <a:ext cx="4031995" cy="890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can’t adjust to new ships, so we just ignore this one…</a:t>
            </a:r>
          </a:p>
        </p:txBody>
      </p:sp>
    </p:spTree>
    <p:extLst>
      <p:ext uri="{BB962C8B-B14F-4D97-AF65-F5344CB8AC3E}">
        <p14:creationId xmlns:p14="http://schemas.microsoft.com/office/powerpoint/2010/main" val="9260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DA8EE01-F1C4-467A-82A8-66EF0D7E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Changing Ships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C5A3DC-5C8B-454A-9469-05439D34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982" cy="4351338"/>
          </a:xfrm>
        </p:spPr>
        <p:txBody>
          <a:bodyPr/>
          <a:lstStyle/>
          <a:p>
            <a:r>
              <a:rPr lang="en-GB" dirty="0"/>
              <a:t>What happens if the ships change?</a:t>
            </a:r>
          </a:p>
          <a:p>
            <a:endParaRPr lang="en-GB" dirty="0"/>
          </a:p>
          <a:p>
            <a:r>
              <a:rPr lang="en-GB" dirty="0"/>
              <a:t>Possible strategies:</a:t>
            </a:r>
          </a:p>
          <a:p>
            <a:pPr lvl="1"/>
            <a:r>
              <a:rPr lang="en-GB" dirty="0"/>
              <a:t>Use Top-N again (will bomb sunken ships, but potentially also bomb new ships)</a:t>
            </a:r>
          </a:p>
          <a:p>
            <a:pPr lvl="1"/>
            <a:r>
              <a:rPr lang="en-GB" dirty="0"/>
              <a:t>Use Top-N with exclusions</a:t>
            </a:r>
          </a:p>
          <a:p>
            <a:pPr lvl="1"/>
            <a:r>
              <a:rPr lang="en-GB" dirty="0"/>
              <a:t>Use a pre-scheduling method (works well on identical samples)</a:t>
            </a:r>
          </a:p>
          <a:p>
            <a:pPr lvl="1"/>
            <a:r>
              <a:rPr lang="en-GB" dirty="0"/>
              <a:t>Design a new method which can adjust on the fly</a:t>
            </a:r>
          </a:p>
        </p:txBody>
      </p:sp>
    </p:spTree>
    <p:extLst>
      <p:ext uri="{BB962C8B-B14F-4D97-AF65-F5344CB8AC3E}">
        <p14:creationId xmlns:p14="http://schemas.microsoft.com/office/powerpoint/2010/main" val="33082599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BE02-7E06-4D6B-B8D2-AA48EB6D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Non-Overlap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F27AC-9A8E-4299-9952-E30F08B32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score possible bomb options based on how much the current ship overlaps with a previous 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2A581-46AF-4F97-8C19-AA4F6852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2815233"/>
            <a:ext cx="8277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0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BE02-7E06-4D6B-B8D2-AA48EB6D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Non-Overlap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F27AC-9A8E-4299-9952-E30F08B321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We can use our generic scoring system combined with a real time overlap calculating,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GB" b="0" dirty="0"/>
                  <a:t> for each fragmented peak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b="0" dirty="0"/>
              </a:p>
              <a:p>
                <a:pPr marL="152396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(1 −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Using this strategy we ignore peaks we have seen before, but hopefully get new peaks that overlap with old peaks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F27AC-9A8E-4299-9952-E30F08B32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8761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BE02-7E06-4D6B-B8D2-AA48EB6D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Intensity Non-Overlap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F27AC-9A8E-4299-9952-E30F08B321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149393"/>
              </a:xfrm>
            </p:spPr>
            <p:txBody>
              <a:bodyPr/>
              <a:lstStyle/>
              <a:p>
                <a:r>
                  <a:rPr lang="en-GB" dirty="0"/>
                  <a:t>We can use our generic scoring system combined with a real time overlap calculating,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GB" b="0" dirty="0"/>
                  <a:t> for each fragmented peak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b="0" dirty="0"/>
                  <a:t>is the maximum fragmentation intensity of peak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b="0" dirty="0"/>
              </a:p>
              <a:p>
                <a:pPr marL="152396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b/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We ignore peaks we have seen before unless the intensity we can fragment at is increased</a:t>
                </a:r>
              </a:p>
              <a:p>
                <a:pPr lvl="1"/>
                <a:r>
                  <a:rPr lang="en-GB" dirty="0"/>
                  <a:t>Can give us better quality fragmentation spectra (more chance of sinking)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F27AC-9A8E-4299-9952-E30F08B32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149393"/>
              </a:xfrm>
              <a:blipFill>
                <a:blip r:embed="rId2"/>
                <a:stretch>
                  <a:fillRect t="-1065" b="-2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900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E578-2D2D-42A7-90A8-C672313F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Metabolomics Mass Spectrometry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F19F-BB28-4E81-A9A9-F9C40287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identify molecules with different masses (red, blue, green)</a:t>
            </a:r>
          </a:p>
          <a:p>
            <a:r>
              <a:rPr lang="en-GB" dirty="0"/>
              <a:t>We will need chromatography to split them beyond that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37D5CC-22A5-44D2-B11E-70708AA54809}"/>
              </a:ext>
            </a:extLst>
          </p:cNvPr>
          <p:cNvGrpSpPr/>
          <p:nvPr/>
        </p:nvGrpSpPr>
        <p:grpSpPr>
          <a:xfrm>
            <a:off x="1420428" y="3424371"/>
            <a:ext cx="8997022" cy="3040417"/>
            <a:chOff x="2303622" y="3452458"/>
            <a:chExt cx="8104950" cy="2381100"/>
          </a:xfrm>
        </p:grpSpPr>
        <p:sp>
          <p:nvSpPr>
            <p:cNvPr id="5" name="Google Shape;61;p14">
              <a:extLst>
                <a:ext uri="{FF2B5EF4-FFF2-40B4-BE49-F238E27FC236}">
                  <a16:creationId xmlns:a16="http://schemas.microsoft.com/office/drawing/2014/main" id="{A11F7B40-916B-4017-8E11-E111AD39CCCC}"/>
                </a:ext>
              </a:extLst>
            </p:cNvPr>
            <p:cNvSpPr/>
            <p:nvPr/>
          </p:nvSpPr>
          <p:spPr>
            <a:xfrm>
              <a:off x="2303622" y="3826046"/>
              <a:ext cx="1245275" cy="1515975"/>
            </a:xfrm>
            <a:prstGeom prst="flowChartManualOperation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;p14">
              <a:extLst>
                <a:ext uri="{FF2B5EF4-FFF2-40B4-BE49-F238E27FC236}">
                  <a16:creationId xmlns:a16="http://schemas.microsoft.com/office/drawing/2014/main" id="{16C6D863-DFFE-425B-8478-3F5D8AF36053}"/>
                </a:ext>
              </a:extLst>
            </p:cNvPr>
            <p:cNvSpPr/>
            <p:nvPr/>
          </p:nvSpPr>
          <p:spPr>
            <a:xfrm>
              <a:off x="4079447" y="4335046"/>
              <a:ext cx="1332000" cy="498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Ionisation</a:t>
              </a:r>
              <a:endParaRPr dirty="0"/>
            </a:p>
          </p:txBody>
        </p:sp>
        <p:cxnSp>
          <p:nvCxnSpPr>
            <p:cNvPr id="7" name="Google Shape;63;p14">
              <a:extLst>
                <a:ext uri="{FF2B5EF4-FFF2-40B4-BE49-F238E27FC236}">
                  <a16:creationId xmlns:a16="http://schemas.microsoft.com/office/drawing/2014/main" id="{32C86296-D090-42EB-94C4-350C352E2A5E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424369" y="4584033"/>
              <a:ext cx="65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Google Shape;64;p14">
              <a:extLst>
                <a:ext uri="{FF2B5EF4-FFF2-40B4-BE49-F238E27FC236}">
                  <a16:creationId xmlns:a16="http://schemas.microsoft.com/office/drawing/2014/main" id="{2886DEB0-9998-446B-AEF1-89DEF9A5A389}"/>
                </a:ext>
              </a:extLst>
            </p:cNvPr>
            <p:cNvSpPr/>
            <p:nvPr/>
          </p:nvSpPr>
          <p:spPr>
            <a:xfrm>
              <a:off x="6082722" y="3826083"/>
              <a:ext cx="1332000" cy="15159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Mass Spectrometer</a:t>
              </a:r>
              <a:endParaRPr dirty="0"/>
            </a:p>
          </p:txBody>
        </p:sp>
        <p:cxnSp>
          <p:nvCxnSpPr>
            <p:cNvPr id="9" name="Google Shape;65;p14">
              <a:extLst>
                <a:ext uri="{FF2B5EF4-FFF2-40B4-BE49-F238E27FC236}">
                  <a16:creationId xmlns:a16="http://schemas.microsoft.com/office/drawing/2014/main" id="{99B41DAD-BA14-4CA1-993E-5C9F746A52B5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5411447" y="4584046"/>
              <a:ext cx="67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" name="Google Shape;66;p14">
              <a:extLst>
                <a:ext uri="{FF2B5EF4-FFF2-40B4-BE49-F238E27FC236}">
                  <a16:creationId xmlns:a16="http://schemas.microsoft.com/office/drawing/2014/main" id="{55320FC2-A706-4F6F-8875-6AC436C4D227}"/>
                </a:ext>
              </a:extLst>
            </p:cNvPr>
            <p:cNvSpPr/>
            <p:nvPr/>
          </p:nvSpPr>
          <p:spPr>
            <a:xfrm>
              <a:off x="8075147" y="3452458"/>
              <a:ext cx="2333400" cy="23811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67;p14">
              <a:extLst>
                <a:ext uri="{FF2B5EF4-FFF2-40B4-BE49-F238E27FC236}">
                  <a16:creationId xmlns:a16="http://schemas.microsoft.com/office/drawing/2014/main" id="{677205D4-7C20-44B5-B292-4A2F6956EC28}"/>
                </a:ext>
              </a:extLst>
            </p:cNvPr>
            <p:cNvCxnSpPr/>
            <p:nvPr/>
          </p:nvCxnSpPr>
          <p:spPr>
            <a:xfrm flipH="1">
              <a:off x="8551622" y="3913125"/>
              <a:ext cx="10800" cy="12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68;p14">
              <a:extLst>
                <a:ext uri="{FF2B5EF4-FFF2-40B4-BE49-F238E27FC236}">
                  <a16:creationId xmlns:a16="http://schemas.microsoft.com/office/drawing/2014/main" id="{1B809114-1421-4930-B3F4-D687EB1B76A6}"/>
                </a:ext>
              </a:extLst>
            </p:cNvPr>
            <p:cNvCxnSpPr/>
            <p:nvPr/>
          </p:nvCxnSpPr>
          <p:spPr>
            <a:xfrm>
              <a:off x="8540772" y="5132057"/>
              <a:ext cx="17109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69;p14">
              <a:extLst>
                <a:ext uri="{FF2B5EF4-FFF2-40B4-BE49-F238E27FC236}">
                  <a16:creationId xmlns:a16="http://schemas.microsoft.com/office/drawing/2014/main" id="{4B08F7A9-1F99-466D-8236-284323CB950B}"/>
                </a:ext>
              </a:extLst>
            </p:cNvPr>
            <p:cNvCxnSpPr>
              <a:cxnSpLocks/>
            </p:cNvCxnSpPr>
            <p:nvPr/>
          </p:nvCxnSpPr>
          <p:spPr>
            <a:xfrm>
              <a:off x="8778997" y="4083585"/>
              <a:ext cx="0" cy="1048557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70;p14">
              <a:extLst>
                <a:ext uri="{FF2B5EF4-FFF2-40B4-BE49-F238E27FC236}">
                  <a16:creationId xmlns:a16="http://schemas.microsoft.com/office/drawing/2014/main" id="{A2CD729D-CD97-4FC8-8878-12FD43304144}"/>
                </a:ext>
              </a:extLst>
            </p:cNvPr>
            <p:cNvCxnSpPr/>
            <p:nvPr/>
          </p:nvCxnSpPr>
          <p:spPr>
            <a:xfrm>
              <a:off x="9114722" y="4300437"/>
              <a:ext cx="0" cy="8430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1;p14">
              <a:extLst>
                <a:ext uri="{FF2B5EF4-FFF2-40B4-BE49-F238E27FC236}">
                  <a16:creationId xmlns:a16="http://schemas.microsoft.com/office/drawing/2014/main" id="{11E23462-5883-49E5-B924-9B116283FD66}"/>
                </a:ext>
              </a:extLst>
            </p:cNvPr>
            <p:cNvCxnSpPr/>
            <p:nvPr/>
          </p:nvCxnSpPr>
          <p:spPr>
            <a:xfrm>
              <a:off x="9666922" y="4585253"/>
              <a:ext cx="0" cy="546900"/>
            </a:xfrm>
            <a:prstGeom prst="straightConnector1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2;p14">
              <a:extLst>
                <a:ext uri="{FF2B5EF4-FFF2-40B4-BE49-F238E27FC236}">
                  <a16:creationId xmlns:a16="http://schemas.microsoft.com/office/drawing/2014/main" id="{087996D1-D2E2-4204-9AAB-46E198863349}"/>
                </a:ext>
              </a:extLst>
            </p:cNvPr>
            <p:cNvCxnSpPr>
              <a:stCxn id="8" idx="3"/>
              <a:endCxn id="18" idx="0"/>
            </p:cNvCxnSpPr>
            <p:nvPr/>
          </p:nvCxnSpPr>
          <p:spPr>
            <a:xfrm>
              <a:off x="7414722" y="4584033"/>
              <a:ext cx="627900" cy="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4;p14">
              <a:extLst>
                <a:ext uri="{FF2B5EF4-FFF2-40B4-BE49-F238E27FC236}">
                  <a16:creationId xmlns:a16="http://schemas.microsoft.com/office/drawing/2014/main" id="{5735D555-EB10-4C3E-8F46-FA3E998B4E24}"/>
                </a:ext>
              </a:extLst>
            </p:cNvPr>
            <p:cNvSpPr txBox="1"/>
            <p:nvPr/>
          </p:nvSpPr>
          <p:spPr>
            <a:xfrm>
              <a:off x="8383872" y="5234605"/>
              <a:ext cx="20247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18" name="Google Shape;73;p14">
              <a:extLst>
                <a:ext uri="{FF2B5EF4-FFF2-40B4-BE49-F238E27FC236}">
                  <a16:creationId xmlns:a16="http://schemas.microsoft.com/office/drawing/2014/main" id="{3372469C-3B5B-4C8A-B1E4-2F8339D5A404}"/>
                </a:ext>
              </a:extLst>
            </p:cNvPr>
            <p:cNvSpPr txBox="1"/>
            <p:nvPr/>
          </p:nvSpPr>
          <p:spPr>
            <a:xfrm rot="-5400000">
              <a:off x="7271897" y="4388212"/>
              <a:ext cx="19482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  <p:sp>
          <p:nvSpPr>
            <p:cNvPr id="19" name="Google Shape;75;p14">
              <a:extLst>
                <a:ext uri="{FF2B5EF4-FFF2-40B4-BE49-F238E27FC236}">
                  <a16:creationId xmlns:a16="http://schemas.microsoft.com/office/drawing/2014/main" id="{216DF15D-36DD-47A9-B626-F59347287783}"/>
                </a:ext>
              </a:extLst>
            </p:cNvPr>
            <p:cNvSpPr/>
            <p:nvPr/>
          </p:nvSpPr>
          <p:spPr>
            <a:xfrm>
              <a:off x="2674047" y="4567258"/>
              <a:ext cx="162300" cy="151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;p14">
              <a:extLst>
                <a:ext uri="{FF2B5EF4-FFF2-40B4-BE49-F238E27FC236}">
                  <a16:creationId xmlns:a16="http://schemas.microsoft.com/office/drawing/2014/main" id="{F958A71F-63CE-4422-B7EC-60666FACEC80}"/>
                </a:ext>
              </a:extLst>
            </p:cNvPr>
            <p:cNvSpPr/>
            <p:nvPr/>
          </p:nvSpPr>
          <p:spPr>
            <a:xfrm>
              <a:off x="3073222" y="4951033"/>
              <a:ext cx="162300" cy="151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;p14">
              <a:extLst>
                <a:ext uri="{FF2B5EF4-FFF2-40B4-BE49-F238E27FC236}">
                  <a16:creationId xmlns:a16="http://schemas.microsoft.com/office/drawing/2014/main" id="{05DF8AB1-3C97-4417-99B5-92649C22C152}"/>
                </a:ext>
              </a:extLst>
            </p:cNvPr>
            <p:cNvSpPr/>
            <p:nvPr/>
          </p:nvSpPr>
          <p:spPr>
            <a:xfrm>
              <a:off x="2845110" y="4140408"/>
              <a:ext cx="162300" cy="151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;p14">
              <a:extLst>
                <a:ext uri="{FF2B5EF4-FFF2-40B4-BE49-F238E27FC236}">
                  <a16:creationId xmlns:a16="http://schemas.microsoft.com/office/drawing/2014/main" id="{4175F1C3-303A-4B00-BE43-A3EA27F7C0EB}"/>
                </a:ext>
              </a:extLst>
            </p:cNvPr>
            <p:cNvSpPr/>
            <p:nvPr/>
          </p:nvSpPr>
          <p:spPr>
            <a:xfrm>
              <a:off x="2511747" y="3988908"/>
              <a:ext cx="162300" cy="151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;p14">
              <a:extLst>
                <a:ext uri="{FF2B5EF4-FFF2-40B4-BE49-F238E27FC236}">
                  <a16:creationId xmlns:a16="http://schemas.microsoft.com/office/drawing/2014/main" id="{F3D5EA84-E3B4-4A72-B229-DF56E3641DAC}"/>
                </a:ext>
              </a:extLst>
            </p:cNvPr>
            <p:cNvSpPr/>
            <p:nvPr/>
          </p:nvSpPr>
          <p:spPr>
            <a:xfrm>
              <a:off x="2674047" y="4951033"/>
              <a:ext cx="162300" cy="1515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;p14">
              <a:extLst>
                <a:ext uri="{FF2B5EF4-FFF2-40B4-BE49-F238E27FC236}">
                  <a16:creationId xmlns:a16="http://schemas.microsoft.com/office/drawing/2014/main" id="{B03FACF0-5ADA-4105-B304-CE2708A60750}"/>
                </a:ext>
              </a:extLst>
            </p:cNvPr>
            <p:cNvSpPr/>
            <p:nvPr/>
          </p:nvSpPr>
          <p:spPr>
            <a:xfrm>
              <a:off x="3073222" y="4415758"/>
              <a:ext cx="162300" cy="1515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;p14">
              <a:extLst>
                <a:ext uri="{FF2B5EF4-FFF2-40B4-BE49-F238E27FC236}">
                  <a16:creationId xmlns:a16="http://schemas.microsoft.com/office/drawing/2014/main" id="{5EF2010A-47C8-4F3C-8B5B-4F500EAFE2C3}"/>
                </a:ext>
              </a:extLst>
            </p:cNvPr>
            <p:cNvSpPr/>
            <p:nvPr/>
          </p:nvSpPr>
          <p:spPr>
            <a:xfrm>
              <a:off x="3235522" y="3988908"/>
              <a:ext cx="162300" cy="1515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;p14">
              <a:extLst>
                <a:ext uri="{FF2B5EF4-FFF2-40B4-BE49-F238E27FC236}">
                  <a16:creationId xmlns:a16="http://schemas.microsoft.com/office/drawing/2014/main" id="{19D0D7A0-1E0A-45E2-8227-45CA28E74107}"/>
                </a:ext>
              </a:extLst>
            </p:cNvPr>
            <p:cNvSpPr/>
            <p:nvPr/>
          </p:nvSpPr>
          <p:spPr>
            <a:xfrm>
              <a:off x="2511747" y="4278083"/>
              <a:ext cx="162300" cy="1515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;p14">
              <a:extLst>
                <a:ext uri="{FF2B5EF4-FFF2-40B4-BE49-F238E27FC236}">
                  <a16:creationId xmlns:a16="http://schemas.microsoft.com/office/drawing/2014/main" id="{11A8DFAF-2E86-4785-ADB6-06C56A95402B}"/>
                </a:ext>
              </a:extLst>
            </p:cNvPr>
            <p:cNvSpPr/>
            <p:nvPr/>
          </p:nvSpPr>
          <p:spPr>
            <a:xfrm>
              <a:off x="3007422" y="4683396"/>
              <a:ext cx="162300" cy="1515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28926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(Non-Overlap)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We believe that Non-Overlap gives us the best of both worlds</a:t>
            </a:r>
          </a:p>
          <a:p>
            <a:endParaRPr lang="en-GB" dirty="0"/>
          </a:p>
          <a:p>
            <a:r>
              <a:rPr lang="en-GB" dirty="0"/>
              <a:t>Its hard to demonstrate on this example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369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(Non-Overlap)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33026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4"/>
            <a:ext cx="4971417" cy="4760001"/>
          </a:xfrm>
        </p:spPr>
        <p:txBody>
          <a:bodyPr>
            <a:normAutofit/>
          </a:bodyPr>
          <a:lstStyle/>
          <a:p>
            <a:r>
              <a:rPr lang="en-GB" dirty="0"/>
              <a:t>This is what I hope happens in this example…</a:t>
            </a:r>
          </a:p>
          <a:p>
            <a:endParaRPr lang="en-GB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3461281" y="284883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4193409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4927315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75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3461281" y="284883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4193409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4927315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AC9229-08B8-431F-8D58-46575BA2F1A3}"/>
              </a:ext>
            </a:extLst>
          </p:cNvPr>
          <p:cNvSpPr/>
          <p:nvPr/>
        </p:nvSpPr>
        <p:spPr>
          <a:xfrm rot="16200000">
            <a:off x="3328157" y="4187558"/>
            <a:ext cx="701964" cy="13423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F8271F-4627-444E-899E-A608CE839934}"/>
              </a:ext>
            </a:extLst>
          </p:cNvPr>
          <p:cNvCxnSpPr>
            <a:cxnSpLocks/>
          </p:cNvCxnSpPr>
          <p:nvPr/>
        </p:nvCxnSpPr>
        <p:spPr>
          <a:xfrm flipH="1">
            <a:off x="4331856" y="3606042"/>
            <a:ext cx="2124362" cy="12527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D0064F2-3C84-4F31-BBF6-49516DC69EDD}"/>
              </a:ext>
            </a:extLst>
          </p:cNvPr>
          <p:cNvSpPr txBox="1">
            <a:spLocks/>
          </p:cNvSpPr>
          <p:nvPr/>
        </p:nvSpPr>
        <p:spPr>
          <a:xfrm>
            <a:off x="6382382" y="1825624"/>
            <a:ext cx="4971417" cy="476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what I hope happens in this example…</a:t>
            </a:r>
          </a:p>
          <a:p>
            <a:endParaRPr lang="en-GB" dirty="0"/>
          </a:p>
          <a:p>
            <a:r>
              <a:rPr lang="en-GB" dirty="0"/>
              <a:t>We still miss the peak that disappeared after the first raid</a:t>
            </a:r>
          </a:p>
          <a:p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BBE1C38-2FDE-4FBD-9EF6-7B6D28D9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Example: Different Samples (Non-Overlap)</a:t>
            </a:r>
          </a:p>
        </p:txBody>
      </p:sp>
    </p:spTree>
    <p:extLst>
      <p:ext uri="{BB962C8B-B14F-4D97-AF65-F5344CB8AC3E}">
        <p14:creationId xmlns:p14="http://schemas.microsoft.com/office/powerpoint/2010/main" val="1202988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(Non-Overlap)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3461281" y="284883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4193409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4927315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AC869FE-A2F0-4AA8-B38E-741EA822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4"/>
            <a:ext cx="4971417" cy="4760001"/>
          </a:xfrm>
        </p:spPr>
        <p:txBody>
          <a:bodyPr>
            <a:normAutofit/>
          </a:bodyPr>
          <a:lstStyle/>
          <a:p>
            <a:r>
              <a:rPr lang="en-GB" dirty="0"/>
              <a:t>This is what I hope happens in this example…</a:t>
            </a:r>
          </a:p>
          <a:p>
            <a:endParaRPr lang="en-GB" dirty="0"/>
          </a:p>
          <a:p>
            <a:r>
              <a:rPr lang="en-GB" dirty="0"/>
              <a:t>We still miss the peak that disappeared after the first raid</a:t>
            </a:r>
          </a:p>
          <a:p>
            <a:endParaRPr lang="en-GB" dirty="0"/>
          </a:p>
          <a:p>
            <a:r>
              <a:rPr lang="en-GB" dirty="0"/>
              <a:t>We can re-fragment new peaks</a:t>
            </a:r>
          </a:p>
          <a:p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51BB94-9C50-4A2C-AF3B-23FD2A19FDBA}"/>
              </a:ext>
            </a:extLst>
          </p:cNvPr>
          <p:cNvSpPr/>
          <p:nvPr/>
        </p:nvSpPr>
        <p:spPr>
          <a:xfrm rot="16200000">
            <a:off x="4052528" y="3457386"/>
            <a:ext cx="701964" cy="2049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0B1554-C104-4B24-8548-D5DBED84C35B}"/>
              </a:ext>
            </a:extLst>
          </p:cNvPr>
          <p:cNvCxnSpPr>
            <a:cxnSpLocks/>
          </p:cNvCxnSpPr>
          <p:nvPr/>
        </p:nvCxnSpPr>
        <p:spPr>
          <a:xfrm flipH="1" flipV="1">
            <a:off x="5428034" y="4503906"/>
            <a:ext cx="1367994" cy="1260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1147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(Non-Overlap)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F5A795F-4DC0-4178-B32C-2276ED9AA2DA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3F5BB07-F5FB-4318-AD4E-8D0AD2DE1BF6}"/>
              </a:ext>
            </a:extLst>
          </p:cNvPr>
          <p:cNvSpPr/>
          <p:nvPr/>
        </p:nvSpPr>
        <p:spPr>
          <a:xfrm>
            <a:off x="3461281" y="284883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4358036-DF53-427E-A316-828C49176F1D}"/>
              </a:ext>
            </a:extLst>
          </p:cNvPr>
          <p:cNvSpPr/>
          <p:nvPr/>
        </p:nvSpPr>
        <p:spPr>
          <a:xfrm>
            <a:off x="4193409" y="430059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4CC9C3B-975F-4039-8F0D-881812980CC4}"/>
              </a:ext>
            </a:extLst>
          </p:cNvPr>
          <p:cNvSpPr/>
          <p:nvPr/>
        </p:nvSpPr>
        <p:spPr>
          <a:xfrm>
            <a:off x="4940379" y="356929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CF1903B-A9EE-4B39-BBBA-6D42B7B4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4"/>
            <a:ext cx="4971417" cy="4760001"/>
          </a:xfrm>
        </p:spPr>
        <p:txBody>
          <a:bodyPr>
            <a:normAutofit/>
          </a:bodyPr>
          <a:lstStyle/>
          <a:p>
            <a:r>
              <a:rPr lang="en-GB" dirty="0"/>
              <a:t>This is what I hope happens in this example…</a:t>
            </a:r>
          </a:p>
          <a:p>
            <a:endParaRPr lang="en-GB" dirty="0"/>
          </a:p>
          <a:p>
            <a:r>
              <a:rPr lang="en-GB" dirty="0"/>
              <a:t>We still miss the peak that disappeared after the first raid</a:t>
            </a:r>
          </a:p>
          <a:p>
            <a:endParaRPr lang="en-GB" dirty="0"/>
          </a:p>
          <a:p>
            <a:r>
              <a:rPr lang="en-GB" dirty="0"/>
              <a:t>We can re-fragment new peaks</a:t>
            </a:r>
          </a:p>
          <a:p>
            <a:endParaRPr lang="en-GB" dirty="0"/>
          </a:p>
          <a:p>
            <a:r>
              <a:rPr lang="en-GB" dirty="0"/>
              <a:t>We can re-fragment old peaks with Intensity Non-Overlap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BD988-53E9-4563-B3F3-A31A8532201B}"/>
              </a:ext>
            </a:extLst>
          </p:cNvPr>
          <p:cNvSpPr/>
          <p:nvPr/>
        </p:nvSpPr>
        <p:spPr>
          <a:xfrm rot="16200000">
            <a:off x="4638055" y="2863906"/>
            <a:ext cx="701964" cy="1755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9D8231-5D29-44BB-9C52-F5B8E5E7CFB6}"/>
              </a:ext>
            </a:extLst>
          </p:cNvPr>
          <p:cNvCxnSpPr>
            <a:cxnSpLocks/>
            <a:endCxn id="25" idx="4"/>
          </p:cNvCxnSpPr>
          <p:nvPr/>
        </p:nvCxnSpPr>
        <p:spPr>
          <a:xfrm flipH="1" flipV="1">
            <a:off x="5866745" y="3741613"/>
            <a:ext cx="738336" cy="19004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687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FA45-B469-4245-A337-6E78528D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Results: Simulated Chemicals (Same Samples)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32CFDE5-347F-4E60-B5B9-CF34D6A0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62" y="1819708"/>
            <a:ext cx="8233675" cy="46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9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FA45-B469-4245-A337-6E78528D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1291" cy="1325563"/>
          </a:xfrm>
        </p:spPr>
        <p:txBody>
          <a:bodyPr/>
          <a:lstStyle/>
          <a:p>
            <a:r>
              <a:rPr lang="en-GB" b="1" dirty="0"/>
              <a:t>Results: Simulated Chemicals (Different Samples)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C435E33-B4BE-4B96-BCB2-F3D5130B7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16" y="1785736"/>
            <a:ext cx="8123167" cy="46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3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FA45-B469-4245-A337-6E78528D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Results: Simulated Existing Samples </a:t>
            </a:r>
            <a:br>
              <a:rPr lang="en-GB" b="1" dirty="0"/>
            </a:br>
            <a:r>
              <a:rPr lang="en-GB" b="1" dirty="0"/>
              <a:t>(Different Samples)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2534BCE-322C-4E2A-BE5F-BC3B33DA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12" y="2032000"/>
            <a:ext cx="8242575" cy="46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27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FA45-B469-4245-A337-6E78528D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Results: Simulated Existing Samples </a:t>
            </a:r>
            <a:br>
              <a:rPr lang="en-GB" b="1" dirty="0"/>
            </a:br>
            <a:r>
              <a:rPr lang="en-GB" b="1" dirty="0"/>
              <a:t>(Different Samples)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43FD1DB3-7454-4FCF-954D-6154F523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08" y="1939637"/>
            <a:ext cx="8421584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43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Bayesian </a:t>
            </a:r>
            <a:r>
              <a:rPr lang="en-US" b="1" dirty="0" err="1"/>
              <a:t>Optimisation</a:t>
            </a:r>
            <a:r>
              <a:rPr lang="en-US" b="1" dirty="0"/>
              <a:t> for </a:t>
            </a:r>
            <a:r>
              <a:rPr lang="en-US" b="1" dirty="0" err="1"/>
              <a:t>Optimising</a:t>
            </a:r>
            <a:r>
              <a:rPr lang="en-US" b="1" dirty="0"/>
              <a:t> Controllers</a:t>
            </a:r>
            <a:endParaRPr lang="en-GB" b="1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DFD09C4-0614-4A46-9B8C-8F6B1521D222}"/>
              </a:ext>
            </a:extLst>
          </p:cNvPr>
          <p:cNvSpPr txBox="1">
            <a:spLocks/>
          </p:cNvSpPr>
          <p:nvPr/>
        </p:nvSpPr>
        <p:spPr>
          <a:xfrm>
            <a:off x="831850" y="4914900"/>
            <a:ext cx="4937125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Ongoing work…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24516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b="1" dirty="0"/>
              <a:t>Liquid Chromatography Tandem MS (LC-MS/MS)</a:t>
            </a:r>
            <a:endParaRPr b="1" dirty="0"/>
          </a:p>
        </p:txBody>
      </p:sp>
      <p:grpSp>
        <p:nvGrpSpPr>
          <p:cNvPr id="120" name="Google Shape;120;p16"/>
          <p:cNvGrpSpPr/>
          <p:nvPr/>
        </p:nvGrpSpPr>
        <p:grpSpPr>
          <a:xfrm>
            <a:off x="2469400" y="1517367"/>
            <a:ext cx="4507533" cy="1087827"/>
            <a:chOff x="2052950" y="1863250"/>
            <a:chExt cx="3380650" cy="815870"/>
          </a:xfrm>
        </p:grpSpPr>
        <p:sp>
          <p:nvSpPr>
            <p:cNvPr id="121" name="Google Shape;121;p16"/>
            <p:cNvSpPr/>
            <p:nvPr/>
          </p:nvSpPr>
          <p:spPr>
            <a:xfrm>
              <a:off x="2052950" y="1863250"/>
              <a:ext cx="3146400" cy="742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145775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2640475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4773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213050" y="196367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845200" y="2104925"/>
              <a:ext cx="345900" cy="35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179148" y="221418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28248" y="2229577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845198" y="2088327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6"/>
            <p:cNvSpPr/>
            <p:nvPr/>
          </p:nvSpPr>
          <p:spPr>
            <a:xfrm rot="7669734" flipH="1">
              <a:off x="3154093" y="1975217"/>
              <a:ext cx="523393" cy="616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644323" y="208832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533098" y="2408077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716900" y="2362925"/>
              <a:ext cx="716700" cy="19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672389" y="1356974"/>
            <a:ext cx="1797004" cy="1791877"/>
            <a:chOff x="69141" y="1899805"/>
            <a:chExt cx="1347753" cy="1343908"/>
          </a:xfrm>
        </p:grpSpPr>
        <p:sp>
          <p:nvSpPr>
            <p:cNvPr id="135" name="Google Shape;135;p16"/>
            <p:cNvSpPr/>
            <p:nvPr/>
          </p:nvSpPr>
          <p:spPr>
            <a:xfrm>
              <a:off x="69141" y="1899805"/>
              <a:ext cx="885170" cy="1077592"/>
            </a:xfrm>
            <a:prstGeom prst="flowChartManualOperation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6" name="Google Shape;136;p16"/>
            <p:cNvCxnSpPr>
              <a:stCxn id="135" idx="3"/>
              <a:endCxn id="121" idx="1"/>
            </p:cNvCxnSpPr>
            <p:nvPr/>
          </p:nvCxnSpPr>
          <p:spPr>
            <a:xfrm rot="10800000" flipH="1">
              <a:off x="865794" y="2391501"/>
              <a:ext cx="551100" cy="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16"/>
            <p:cNvSpPr/>
            <p:nvPr/>
          </p:nvSpPr>
          <p:spPr>
            <a:xfrm>
              <a:off x="332373" y="2426664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16115" y="2699461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53968" y="212324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17006" y="2015559"/>
              <a:ext cx="115500" cy="10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2373" y="2699461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16115" y="2318974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31482" y="2015559"/>
              <a:ext cx="115500" cy="107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17006" y="2221112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9343" y="2509218"/>
              <a:ext cx="115500" cy="1077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95775" y="2889713"/>
              <a:ext cx="831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000" dirty="0"/>
                <a:t>Sample</a:t>
              </a:r>
              <a:endParaRPr sz="2400" dirty="0"/>
            </a:p>
          </p:txBody>
        </p:sp>
      </p:grpSp>
      <p:sp>
        <p:nvSpPr>
          <p:cNvPr id="147" name="Google Shape;147;p16"/>
          <p:cNvSpPr/>
          <p:nvPr/>
        </p:nvSpPr>
        <p:spPr>
          <a:xfrm>
            <a:off x="7110029" y="1829870"/>
            <a:ext cx="605751" cy="846100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8" name="Google Shape;148;p16"/>
          <p:cNvSpPr/>
          <p:nvPr/>
        </p:nvSpPr>
        <p:spPr>
          <a:xfrm>
            <a:off x="7500664" y="1989469"/>
            <a:ext cx="154000" cy="143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16"/>
          <p:cNvSpPr/>
          <p:nvPr/>
        </p:nvSpPr>
        <p:spPr>
          <a:xfrm>
            <a:off x="7335897" y="2356948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16"/>
          <p:cNvSpPr/>
          <p:nvPr/>
        </p:nvSpPr>
        <p:spPr>
          <a:xfrm>
            <a:off x="7244553" y="1989483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16"/>
          <p:cNvSpPr/>
          <p:nvPr/>
        </p:nvSpPr>
        <p:spPr>
          <a:xfrm>
            <a:off x="7398576" y="2173212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" name="Google Shape;152;p16"/>
          <p:cNvSpPr txBox="1"/>
          <p:nvPr/>
        </p:nvSpPr>
        <p:spPr>
          <a:xfrm>
            <a:off x="5647767" y="2765600"/>
            <a:ext cx="301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000" dirty="0"/>
              <a:t>Sample fraction, collected in small time period</a:t>
            </a:r>
            <a:endParaRPr sz="2000" dirty="0"/>
          </a:p>
        </p:txBody>
      </p:sp>
      <p:cxnSp>
        <p:nvCxnSpPr>
          <p:cNvPr id="153" name="Google Shape;153;p16"/>
          <p:cNvCxnSpPr/>
          <p:nvPr/>
        </p:nvCxnSpPr>
        <p:spPr>
          <a:xfrm flipH="1">
            <a:off x="9320033" y="1241056"/>
            <a:ext cx="14400" cy="162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9305567" y="2866299"/>
            <a:ext cx="2281200" cy="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9622100" y="2573500"/>
            <a:ext cx="120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10070833" y="1757472"/>
            <a:ext cx="0" cy="1124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/>
          <p:cNvCxnSpPr/>
          <p:nvPr/>
        </p:nvCxnSpPr>
        <p:spPr>
          <a:xfrm rot="10800000" flipH="1">
            <a:off x="7655203" y="2249719"/>
            <a:ext cx="15336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6"/>
          <p:cNvSpPr txBox="1"/>
          <p:nvPr/>
        </p:nvSpPr>
        <p:spPr>
          <a:xfrm>
            <a:off x="8150284" y="1661233"/>
            <a:ext cx="747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/>
              <a:t>MS</a:t>
            </a:r>
            <a:endParaRPr sz="2400" dirty="0"/>
          </a:p>
        </p:txBody>
      </p:sp>
      <p:sp>
        <p:nvSpPr>
          <p:cNvPr id="159" name="Google Shape;159;p16"/>
          <p:cNvSpPr/>
          <p:nvPr/>
        </p:nvSpPr>
        <p:spPr>
          <a:xfrm>
            <a:off x="851633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16"/>
          <p:cNvSpPr/>
          <p:nvPr/>
        </p:nvSpPr>
        <p:spPr>
          <a:xfrm>
            <a:off x="851633" y="6021300"/>
            <a:ext cx="154000" cy="14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16"/>
          <p:cNvSpPr/>
          <p:nvPr/>
        </p:nvSpPr>
        <p:spPr>
          <a:xfrm>
            <a:off x="851633" y="5163667"/>
            <a:ext cx="154000" cy="143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2" name="Google Shape;162;p16"/>
          <p:cNvCxnSpPr/>
          <p:nvPr/>
        </p:nvCxnSpPr>
        <p:spPr>
          <a:xfrm rot="10800000">
            <a:off x="463167" y="3675700"/>
            <a:ext cx="0" cy="25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6"/>
          <p:cNvSpPr txBox="1"/>
          <p:nvPr/>
        </p:nvSpPr>
        <p:spPr>
          <a:xfrm rot="-5400000">
            <a:off x="-907800" y="4742700"/>
            <a:ext cx="22812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Mass (per charge)</a:t>
            </a:r>
            <a:endParaRPr dirty="0"/>
          </a:p>
        </p:txBody>
      </p:sp>
      <p:cxnSp>
        <p:nvCxnSpPr>
          <p:cNvPr id="164" name="Google Shape;164;p16"/>
          <p:cNvCxnSpPr/>
          <p:nvPr/>
        </p:nvCxnSpPr>
        <p:spPr>
          <a:xfrm rot="10800000" flipH="1">
            <a:off x="791867" y="6469667"/>
            <a:ext cx="4422800" cy="1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8667" y="6350133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Chromatographic </a:t>
            </a:r>
            <a:r>
              <a:rPr lang="en-GB" b="1" dirty="0"/>
              <a:t>retention time</a:t>
            </a:r>
            <a:endParaRPr sz="2400" b="1" dirty="0"/>
          </a:p>
        </p:txBody>
      </p:sp>
      <p:sp>
        <p:nvSpPr>
          <p:cNvPr id="166" name="Google Shape;166;p16"/>
          <p:cNvSpPr/>
          <p:nvPr/>
        </p:nvSpPr>
        <p:spPr>
          <a:xfrm rot="10800000">
            <a:off x="1598867" y="3376700"/>
            <a:ext cx="8949600" cy="216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" name="Google Shape;167;p16"/>
          <p:cNvSpPr/>
          <p:nvPr/>
        </p:nvSpPr>
        <p:spPr>
          <a:xfrm>
            <a:off x="10086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" name="Google Shape;168;p16"/>
          <p:cNvSpPr/>
          <p:nvPr/>
        </p:nvSpPr>
        <p:spPr>
          <a:xfrm>
            <a:off x="1008667" y="6021300"/>
            <a:ext cx="154000" cy="14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16"/>
          <p:cNvSpPr/>
          <p:nvPr/>
        </p:nvSpPr>
        <p:spPr>
          <a:xfrm>
            <a:off x="1008667" y="5163667"/>
            <a:ext cx="154000" cy="143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0" name="Google Shape;170;p16"/>
          <p:cNvSpPr/>
          <p:nvPr/>
        </p:nvSpPr>
        <p:spPr>
          <a:xfrm>
            <a:off x="1158518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171;p16"/>
          <p:cNvSpPr/>
          <p:nvPr/>
        </p:nvSpPr>
        <p:spPr>
          <a:xfrm>
            <a:off x="1150129" y="6021300"/>
            <a:ext cx="154000" cy="143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172;p16"/>
          <p:cNvSpPr/>
          <p:nvPr/>
        </p:nvSpPr>
        <p:spPr>
          <a:xfrm>
            <a:off x="1150129" y="5163667"/>
            <a:ext cx="154000" cy="143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Google Shape;173;p16"/>
          <p:cNvSpPr/>
          <p:nvPr/>
        </p:nvSpPr>
        <p:spPr>
          <a:xfrm>
            <a:off x="1304269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16"/>
          <p:cNvSpPr/>
          <p:nvPr/>
        </p:nvSpPr>
        <p:spPr>
          <a:xfrm>
            <a:off x="1303767" y="6021300"/>
            <a:ext cx="154000" cy="14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16"/>
          <p:cNvSpPr/>
          <p:nvPr/>
        </p:nvSpPr>
        <p:spPr>
          <a:xfrm>
            <a:off x="1303767" y="5163667"/>
            <a:ext cx="154000" cy="143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16"/>
          <p:cNvSpPr/>
          <p:nvPr/>
        </p:nvSpPr>
        <p:spPr>
          <a:xfrm>
            <a:off x="147741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16"/>
          <p:cNvSpPr/>
          <p:nvPr/>
        </p:nvSpPr>
        <p:spPr>
          <a:xfrm>
            <a:off x="1477417" y="6021300"/>
            <a:ext cx="154000" cy="1436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" name="Google Shape;178;p16"/>
          <p:cNvSpPr/>
          <p:nvPr/>
        </p:nvSpPr>
        <p:spPr>
          <a:xfrm>
            <a:off x="1477417" y="5163667"/>
            <a:ext cx="154000" cy="14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" name="Google Shape;179;p16"/>
          <p:cNvSpPr/>
          <p:nvPr/>
        </p:nvSpPr>
        <p:spPr>
          <a:xfrm>
            <a:off x="16182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" name="Google Shape;180;p16"/>
          <p:cNvSpPr/>
          <p:nvPr/>
        </p:nvSpPr>
        <p:spPr>
          <a:xfrm>
            <a:off x="1618267" y="6021300"/>
            <a:ext cx="154000" cy="143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" name="Google Shape;181;p16"/>
          <p:cNvSpPr/>
          <p:nvPr/>
        </p:nvSpPr>
        <p:spPr>
          <a:xfrm>
            <a:off x="1618267" y="5163667"/>
            <a:ext cx="154000" cy="14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" name="Google Shape;182;p16"/>
          <p:cNvSpPr/>
          <p:nvPr/>
        </p:nvSpPr>
        <p:spPr>
          <a:xfrm>
            <a:off x="176581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" name="Google Shape;183;p16"/>
          <p:cNvSpPr/>
          <p:nvPr/>
        </p:nvSpPr>
        <p:spPr>
          <a:xfrm>
            <a:off x="1765817" y="6021300"/>
            <a:ext cx="154000" cy="14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4" name="Google Shape;184;p16"/>
          <p:cNvSpPr/>
          <p:nvPr/>
        </p:nvSpPr>
        <p:spPr>
          <a:xfrm>
            <a:off x="1765817" y="5163667"/>
            <a:ext cx="154000" cy="14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5" name="Google Shape;185;p16"/>
          <p:cNvSpPr/>
          <p:nvPr/>
        </p:nvSpPr>
        <p:spPr>
          <a:xfrm>
            <a:off x="19327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" name="Google Shape;186;p16"/>
          <p:cNvSpPr/>
          <p:nvPr/>
        </p:nvSpPr>
        <p:spPr>
          <a:xfrm>
            <a:off x="1932767" y="6021300"/>
            <a:ext cx="154000" cy="14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" name="Google Shape;187;p16"/>
          <p:cNvSpPr/>
          <p:nvPr/>
        </p:nvSpPr>
        <p:spPr>
          <a:xfrm>
            <a:off x="2099684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" name="Google Shape;188;p16"/>
          <p:cNvSpPr/>
          <p:nvPr/>
        </p:nvSpPr>
        <p:spPr>
          <a:xfrm>
            <a:off x="2270100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" name="Google Shape;189;p16"/>
          <p:cNvSpPr/>
          <p:nvPr/>
        </p:nvSpPr>
        <p:spPr>
          <a:xfrm>
            <a:off x="2443751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" name="Google Shape;190;p16"/>
          <p:cNvSpPr/>
          <p:nvPr/>
        </p:nvSpPr>
        <p:spPr>
          <a:xfrm>
            <a:off x="2584600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" name="Google Shape;191;p16"/>
          <p:cNvSpPr/>
          <p:nvPr/>
        </p:nvSpPr>
        <p:spPr>
          <a:xfrm>
            <a:off x="2732151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" name="Google Shape;192;p16"/>
          <p:cNvSpPr/>
          <p:nvPr/>
        </p:nvSpPr>
        <p:spPr>
          <a:xfrm>
            <a:off x="2899100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" name="Google Shape;193;p16"/>
          <p:cNvSpPr/>
          <p:nvPr/>
        </p:nvSpPr>
        <p:spPr>
          <a:xfrm>
            <a:off x="2271717" y="3781751"/>
            <a:ext cx="154000" cy="14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" name="Google Shape;194;p16"/>
          <p:cNvSpPr/>
          <p:nvPr/>
        </p:nvSpPr>
        <p:spPr>
          <a:xfrm>
            <a:off x="2415917" y="3781733"/>
            <a:ext cx="154000" cy="14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" name="Google Shape;195;p16"/>
          <p:cNvSpPr/>
          <p:nvPr/>
        </p:nvSpPr>
        <p:spPr>
          <a:xfrm>
            <a:off x="2585400" y="3781733"/>
            <a:ext cx="154000" cy="14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" name="Google Shape;196;p16"/>
          <p:cNvSpPr/>
          <p:nvPr/>
        </p:nvSpPr>
        <p:spPr>
          <a:xfrm>
            <a:off x="2732167" y="3781751"/>
            <a:ext cx="154000" cy="14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" name="Google Shape;197;p16"/>
          <p:cNvSpPr/>
          <p:nvPr/>
        </p:nvSpPr>
        <p:spPr>
          <a:xfrm>
            <a:off x="2899067" y="3781733"/>
            <a:ext cx="154000" cy="14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" name="Google Shape;198;p16"/>
          <p:cNvSpPr/>
          <p:nvPr/>
        </p:nvSpPr>
        <p:spPr>
          <a:xfrm>
            <a:off x="30760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9" name="Google Shape;199;p16"/>
          <p:cNvSpPr/>
          <p:nvPr/>
        </p:nvSpPr>
        <p:spPr>
          <a:xfrm>
            <a:off x="324971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0" name="Google Shape;200;p16"/>
          <p:cNvSpPr/>
          <p:nvPr/>
        </p:nvSpPr>
        <p:spPr>
          <a:xfrm>
            <a:off x="33905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1" name="Google Shape;201;p16"/>
          <p:cNvSpPr/>
          <p:nvPr/>
        </p:nvSpPr>
        <p:spPr>
          <a:xfrm>
            <a:off x="353811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2" name="Google Shape;202;p16"/>
          <p:cNvSpPr/>
          <p:nvPr/>
        </p:nvSpPr>
        <p:spPr>
          <a:xfrm>
            <a:off x="3705067" y="3361767"/>
            <a:ext cx="154000" cy="30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" name="Google Shape;203;p16"/>
          <p:cNvSpPr/>
          <p:nvPr/>
        </p:nvSpPr>
        <p:spPr>
          <a:xfrm>
            <a:off x="2146300" y="3581400"/>
            <a:ext cx="1083600" cy="522800"/>
          </a:xfrm>
          <a:prstGeom prst="ellipse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" name="Google Shape;204;p16"/>
          <p:cNvSpPr/>
          <p:nvPr/>
        </p:nvSpPr>
        <p:spPr>
          <a:xfrm>
            <a:off x="739633" y="4974067"/>
            <a:ext cx="1360000" cy="522800"/>
          </a:xfrm>
          <a:prstGeom prst="ellipse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16"/>
          <p:cNvSpPr/>
          <p:nvPr/>
        </p:nvSpPr>
        <p:spPr>
          <a:xfrm>
            <a:off x="686633" y="5831700"/>
            <a:ext cx="1533600" cy="522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16"/>
          <p:cNvSpPr txBox="1"/>
          <p:nvPr/>
        </p:nvSpPr>
        <p:spPr>
          <a:xfrm>
            <a:off x="5310433" y="5307267"/>
            <a:ext cx="31616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b="1" dirty="0"/>
              <a:t>Chromatographic</a:t>
            </a:r>
            <a:r>
              <a:rPr lang="en-GB" sz="2000" dirty="0"/>
              <a:t> peaks</a:t>
            </a:r>
            <a:endParaRPr sz="2000" dirty="0"/>
          </a:p>
        </p:txBody>
      </p:sp>
      <p:cxnSp>
        <p:nvCxnSpPr>
          <p:cNvPr id="207" name="Google Shape;207;p16"/>
          <p:cNvCxnSpPr>
            <a:stCxn id="206" idx="1"/>
            <a:endCxn id="203" idx="5"/>
          </p:cNvCxnSpPr>
          <p:nvPr/>
        </p:nvCxnSpPr>
        <p:spPr>
          <a:xfrm rot="10800000">
            <a:off x="3071233" y="4027467"/>
            <a:ext cx="2239200" cy="15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6"/>
          <p:cNvCxnSpPr>
            <a:stCxn id="206" idx="1"/>
            <a:endCxn id="204" idx="6"/>
          </p:cNvCxnSpPr>
          <p:nvPr/>
        </p:nvCxnSpPr>
        <p:spPr>
          <a:xfrm rot="10800000">
            <a:off x="2099633" y="5235467"/>
            <a:ext cx="3210800" cy="3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6"/>
          <p:cNvCxnSpPr>
            <a:endCxn id="205" idx="6"/>
          </p:cNvCxnSpPr>
          <p:nvPr/>
        </p:nvCxnSpPr>
        <p:spPr>
          <a:xfrm flipH="1">
            <a:off x="2220233" y="5568700"/>
            <a:ext cx="3090400" cy="5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8496300" y="6502400"/>
            <a:ext cx="1574800" cy="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6"/>
          <p:cNvCxnSpPr/>
          <p:nvPr/>
        </p:nvCxnSpPr>
        <p:spPr>
          <a:xfrm rot="10800000">
            <a:off x="8496300" y="5600700"/>
            <a:ext cx="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6"/>
          <p:cNvSpPr/>
          <p:nvPr/>
        </p:nvSpPr>
        <p:spPr>
          <a:xfrm>
            <a:off x="8547101" y="5759980"/>
            <a:ext cx="1511300" cy="717033"/>
          </a:xfrm>
          <a:custGeom>
            <a:avLst/>
            <a:gdLst/>
            <a:ahLst/>
            <a:cxnLst/>
            <a:rect l="l" t="t" r="r" b="b"/>
            <a:pathLst>
              <a:path w="45339" h="21511" extrusionOk="0">
                <a:moveTo>
                  <a:pt x="0" y="21511"/>
                </a:moveTo>
                <a:cubicBezTo>
                  <a:pt x="1080" y="20432"/>
                  <a:pt x="4699" y="17574"/>
                  <a:pt x="6477" y="15034"/>
                </a:cubicBezTo>
                <a:cubicBezTo>
                  <a:pt x="8255" y="12494"/>
                  <a:pt x="9335" y="8684"/>
                  <a:pt x="10668" y="6271"/>
                </a:cubicBezTo>
                <a:cubicBezTo>
                  <a:pt x="12002" y="3858"/>
                  <a:pt x="12637" y="1318"/>
                  <a:pt x="14478" y="556"/>
                </a:cubicBezTo>
                <a:cubicBezTo>
                  <a:pt x="16320" y="-206"/>
                  <a:pt x="19685" y="-142"/>
                  <a:pt x="21717" y="1699"/>
                </a:cubicBezTo>
                <a:cubicBezTo>
                  <a:pt x="23749" y="3541"/>
                  <a:pt x="24448" y="8811"/>
                  <a:pt x="26670" y="11605"/>
                </a:cubicBezTo>
                <a:cubicBezTo>
                  <a:pt x="28893" y="14399"/>
                  <a:pt x="31941" y="16876"/>
                  <a:pt x="35052" y="18463"/>
                </a:cubicBezTo>
                <a:cubicBezTo>
                  <a:pt x="38164" y="20051"/>
                  <a:pt x="43625" y="20686"/>
                  <a:pt x="45339" y="21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16"/>
          <p:cNvSpPr txBox="1"/>
          <p:nvPr/>
        </p:nvSpPr>
        <p:spPr>
          <a:xfrm>
            <a:off x="8441100" y="6397733"/>
            <a:ext cx="16852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retention time</a:t>
            </a:r>
            <a:endParaRPr dirty="0"/>
          </a:p>
        </p:txBody>
      </p:sp>
      <p:sp>
        <p:nvSpPr>
          <p:cNvPr id="214" name="Google Shape;214;p16"/>
          <p:cNvSpPr txBox="1"/>
          <p:nvPr/>
        </p:nvSpPr>
        <p:spPr>
          <a:xfrm rot="-5400000">
            <a:off x="7664300" y="5844100"/>
            <a:ext cx="12364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/>
              <a:t>intensity</a:t>
            </a:r>
            <a:endParaRPr sz="2000" dirty="0"/>
          </a:p>
        </p:txBody>
      </p:sp>
      <p:sp>
        <p:nvSpPr>
          <p:cNvPr id="215" name="Google Shape;215;p16"/>
          <p:cNvSpPr txBox="1"/>
          <p:nvPr/>
        </p:nvSpPr>
        <p:spPr>
          <a:xfrm>
            <a:off x="3176933" y="2470400"/>
            <a:ext cx="8764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/>
              <a:t>scans</a:t>
            </a:r>
            <a:endParaRPr sz="2400" dirty="0"/>
          </a:p>
        </p:txBody>
      </p:sp>
      <p:cxnSp>
        <p:nvCxnSpPr>
          <p:cNvPr id="216" name="Google Shape;216;p16"/>
          <p:cNvCxnSpPr>
            <a:stCxn id="215" idx="2"/>
            <a:endCxn id="201" idx="0"/>
          </p:cNvCxnSpPr>
          <p:nvPr/>
        </p:nvCxnSpPr>
        <p:spPr>
          <a:xfrm>
            <a:off x="3615133" y="2898000"/>
            <a:ext cx="0" cy="4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6"/>
          <p:cNvCxnSpPr>
            <a:stCxn id="215" idx="2"/>
            <a:endCxn id="199" idx="0"/>
          </p:cNvCxnSpPr>
          <p:nvPr/>
        </p:nvCxnSpPr>
        <p:spPr>
          <a:xfrm flipH="1">
            <a:off x="3326733" y="2898000"/>
            <a:ext cx="288400" cy="4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6"/>
          <p:cNvCxnSpPr>
            <a:stCxn id="215" idx="2"/>
            <a:endCxn id="192" idx="0"/>
          </p:cNvCxnSpPr>
          <p:nvPr/>
        </p:nvCxnSpPr>
        <p:spPr>
          <a:xfrm flipH="1">
            <a:off x="2975933" y="2898000"/>
            <a:ext cx="639200" cy="4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6"/>
          <p:cNvCxnSpPr>
            <a:stCxn id="215" idx="2"/>
            <a:endCxn id="188" idx="0"/>
          </p:cNvCxnSpPr>
          <p:nvPr/>
        </p:nvCxnSpPr>
        <p:spPr>
          <a:xfrm flipH="1">
            <a:off x="2347133" y="2898000"/>
            <a:ext cx="1268000" cy="4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7540-9284-448C-BC4B-D6E467C5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Scoring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F7EA92-413A-4CC3-8BD4-3A29B7DE0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advantage of the generic scoring system is that it can be simply thought of as a function with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F7EA92-413A-4CC3-8BD4-3A29B7DE0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64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BDAD-AB98-4AFA-8C0E-F159B05F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Evaluating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11F02-1131-4BF9-8761-53AB09BA4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can use the same thinking to evaluate experiments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We can use a metric like this when doing any experiment, with single or multi-sample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11F02-1131-4BF9-8761-53AB09BA4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4777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E5A7-DF96-4B5F-85EC-43AB26BB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76FF-AB59-4167-8A46-D285F513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existing work has used a grid search to optimise parameters</a:t>
            </a:r>
          </a:p>
          <a:p>
            <a:endParaRPr lang="en-GB" dirty="0"/>
          </a:p>
          <a:p>
            <a:r>
              <a:rPr lang="en-GB" dirty="0"/>
              <a:t>As the scoring system gets more complex, this gets increasingly difficult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E9F13-DF28-44E1-A4F7-FB30A76C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333750"/>
            <a:ext cx="36004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3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1298-F65F-4379-A640-AF2FC5D6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Bayesian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D7B85-798B-40CF-80EF-17BE71771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72163" cy="4351338"/>
              </a:xfrm>
            </p:spPr>
            <p:txBody>
              <a:bodyPr/>
              <a:lstStyle/>
              <a:p>
                <a:r>
                  <a:rPr lang="en-GB" dirty="0"/>
                  <a:t>Bayesian optimisation seems like the obvious solution</a:t>
                </a:r>
              </a:p>
              <a:p>
                <a:pPr lvl="3"/>
                <a:endParaRPr lang="en-GB" dirty="0"/>
              </a:p>
              <a:p>
                <a:r>
                  <a:rPr lang="en-GB" dirty="0"/>
                  <a:t>Work is ongoing, but is held back by the difficulty in determinising an effective scoring system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/>
              </a:p>
              <a:p>
                <a:pPr marL="1371600" lvl="3" indent="0">
                  <a:buNone/>
                </a:pPr>
                <a:endParaRPr lang="en-GB" b="1" dirty="0"/>
              </a:p>
              <a:p>
                <a:r>
                  <a:rPr lang="en-GB" dirty="0"/>
                  <a:t>The number of ships sunk has worked well until now, but leads to some strange results when we drop bombs a long time after the radar scans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D7B85-798B-40CF-80EF-17BE71771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72163" cy="4351338"/>
              </a:xfrm>
              <a:blipFill>
                <a:blip r:embed="rId2"/>
                <a:stretch>
                  <a:fillRect l="-962" t="-2241" r="-1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F4747C-B207-4F75-B9F6-7B96D91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19" y="4806485"/>
            <a:ext cx="5045762" cy="20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882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 using Gaussian Processes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94AE8A3-6966-4D88-951D-7DBF51877820}"/>
              </a:ext>
            </a:extLst>
          </p:cNvPr>
          <p:cNvSpPr txBox="1">
            <a:spLocks/>
          </p:cNvSpPr>
          <p:nvPr/>
        </p:nvSpPr>
        <p:spPr>
          <a:xfrm>
            <a:off x="831850" y="4914900"/>
            <a:ext cx="4937125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Ongoing work…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78521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First Sample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11174"/>
              </p:ext>
            </p:extLst>
          </p:nvPr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67324" y="474681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57049" y="5472699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75684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15648" y="2911066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46163" y="3646747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695D96F-FAB5-480F-99F4-2C595D3F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33" y="1842959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Let’s take the original example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CCB0132-3224-4A8B-A899-11DC058DBC0E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AF2D8E0-62AA-4AA6-801A-45972778EAFD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4B39B1-DE47-4959-A1AF-ADC29757813E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</p:spTree>
    <p:extLst>
      <p:ext uri="{BB962C8B-B14F-4D97-AF65-F5344CB8AC3E}">
        <p14:creationId xmlns:p14="http://schemas.microsoft.com/office/powerpoint/2010/main" val="29328097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6116" cy="1325563"/>
          </a:xfrm>
        </p:spPr>
        <p:txBody>
          <a:bodyPr/>
          <a:lstStyle/>
          <a:p>
            <a:r>
              <a:rPr lang="en-GB" b="1" dirty="0"/>
              <a:t>Second Sample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/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8625401" y="474150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9415617" y="5477706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445139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10228418" y="3646745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695D96F-FAB5-480F-99F4-2C595D3F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33" y="1842959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Let’s take the original example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2208455-F302-431F-9178-B4F37E5F4EA0}"/>
              </a:ext>
            </a:extLst>
          </p:cNvPr>
          <p:cNvSpPr/>
          <p:nvPr/>
        </p:nvSpPr>
        <p:spPr>
          <a:xfrm rot="10800000">
            <a:off x="8643873" y="2917389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8BF0EF21-192C-42A1-9239-BCDCFCE00F27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E6DA4AD7-B0D8-4DF3-9D23-E945A447BB35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EE9E4C-C2C1-4662-A72C-A73D41A25054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</p:spTree>
    <p:extLst>
      <p:ext uri="{BB962C8B-B14F-4D97-AF65-F5344CB8AC3E}">
        <p14:creationId xmlns:p14="http://schemas.microsoft.com/office/powerpoint/2010/main" val="19944179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Combined Samples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/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67324" y="474681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57049" y="5472699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75684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15648" y="2911066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46163" y="3646747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695D96F-FAB5-480F-99F4-2C595D3F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33" y="1842959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Let’s take the original example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25401" y="474150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15617" y="5477706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45139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28418" y="3646745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43873" y="2917389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</p:spTree>
    <p:extLst>
      <p:ext uri="{BB962C8B-B14F-4D97-AF65-F5344CB8AC3E}">
        <p14:creationId xmlns:p14="http://schemas.microsoft.com/office/powerpoint/2010/main" val="115599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5851-4EF0-43C3-8979-8FA07D59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Matching peaks across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CEA2-0CC9-42B4-A710-74F6DD47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do matching by m/z (y-axis) and RT (x-axis) and it will be semi reliable</a:t>
            </a:r>
          </a:p>
          <a:p>
            <a:pPr lvl="1"/>
            <a:r>
              <a:rPr lang="en-GB" dirty="0"/>
              <a:t>No cost in terms of validating these matches</a:t>
            </a:r>
          </a:p>
          <a:p>
            <a:endParaRPr lang="en-GB" dirty="0"/>
          </a:p>
          <a:p>
            <a:r>
              <a:rPr lang="en-GB" dirty="0"/>
              <a:t>We can do matching based on repeated fragmentation / bombing</a:t>
            </a:r>
          </a:p>
          <a:p>
            <a:pPr lvl="1"/>
            <a:r>
              <a:rPr lang="en-GB" dirty="0"/>
              <a:t>Costs a scan which could have been used on a new peak / ship</a:t>
            </a:r>
          </a:p>
          <a:p>
            <a:endParaRPr lang="en-GB" dirty="0"/>
          </a:p>
          <a:p>
            <a:r>
              <a:rPr lang="en-GB" dirty="0"/>
              <a:t>We can also correct for more complex time drifts in both scenarios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761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88478"/>
              </p:ext>
            </p:extLst>
          </p:nvPr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67324" y="474681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57049" y="5472699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75684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15648" y="2911066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46163" y="3646747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25401" y="474150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15617" y="5477706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45139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28418" y="3646745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43873" y="2917389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80011" y="2114863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80012" y="5436601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26256" y="4860933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082992" y="5633752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299791" y="5499417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885938" y="4353615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495314" y="3690076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8198569C-8873-4C29-8B70-853EDA2EDEAC}"/>
              </a:ext>
            </a:extLst>
          </p:cNvPr>
          <p:cNvSpPr/>
          <p:nvPr/>
        </p:nvSpPr>
        <p:spPr>
          <a:xfrm>
            <a:off x="4454508" y="3449295"/>
            <a:ext cx="242049" cy="245548"/>
          </a:xfrm>
          <a:prstGeom prst="mathMultiply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69915" y="3523971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82679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b="1" dirty="0"/>
              <a:t>Scan types - MS1</a:t>
            </a:r>
            <a:endParaRPr b="1" dirty="0"/>
          </a:p>
        </p:txBody>
      </p:sp>
      <p:sp>
        <p:nvSpPr>
          <p:cNvPr id="225" name="Google Shape;225;p17"/>
          <p:cNvSpPr/>
          <p:nvPr/>
        </p:nvSpPr>
        <p:spPr>
          <a:xfrm>
            <a:off x="1143000" y="1473200"/>
            <a:ext cx="330000" cy="4267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17"/>
          <p:cNvSpPr/>
          <p:nvPr/>
        </p:nvSpPr>
        <p:spPr>
          <a:xfrm>
            <a:off x="1143000" y="4883933"/>
            <a:ext cx="330000" cy="304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17"/>
          <p:cNvSpPr/>
          <p:nvPr/>
        </p:nvSpPr>
        <p:spPr>
          <a:xfrm>
            <a:off x="1143000" y="3055133"/>
            <a:ext cx="330000" cy="304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17"/>
          <p:cNvSpPr/>
          <p:nvPr/>
        </p:nvSpPr>
        <p:spPr>
          <a:xfrm>
            <a:off x="4738747" y="3771969"/>
            <a:ext cx="154000" cy="14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17"/>
          <p:cNvSpPr/>
          <p:nvPr/>
        </p:nvSpPr>
        <p:spPr>
          <a:xfrm>
            <a:off x="4673647" y="3933169"/>
            <a:ext cx="154000" cy="14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17"/>
          <p:cNvSpPr/>
          <p:nvPr/>
        </p:nvSpPr>
        <p:spPr>
          <a:xfrm>
            <a:off x="4892747" y="3852569"/>
            <a:ext cx="154000" cy="14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17"/>
          <p:cNvSpPr/>
          <p:nvPr/>
        </p:nvSpPr>
        <p:spPr>
          <a:xfrm>
            <a:off x="4827647" y="3996169"/>
            <a:ext cx="154000" cy="14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232;p17"/>
          <p:cNvSpPr/>
          <p:nvPr/>
        </p:nvSpPr>
        <p:spPr>
          <a:xfrm>
            <a:off x="4892747" y="3708969"/>
            <a:ext cx="154000" cy="14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233;p17"/>
          <p:cNvSpPr/>
          <p:nvPr/>
        </p:nvSpPr>
        <p:spPr>
          <a:xfrm>
            <a:off x="5077331" y="27936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234;p17"/>
          <p:cNvSpPr/>
          <p:nvPr/>
        </p:nvSpPr>
        <p:spPr>
          <a:xfrm>
            <a:off x="5231331" y="27936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235;p17"/>
          <p:cNvSpPr/>
          <p:nvPr/>
        </p:nvSpPr>
        <p:spPr>
          <a:xfrm>
            <a:off x="5166231" y="29548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236;p17"/>
          <p:cNvSpPr/>
          <p:nvPr/>
        </p:nvSpPr>
        <p:spPr>
          <a:xfrm>
            <a:off x="5385331" y="28742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7" name="Google Shape;237;p17"/>
          <p:cNvCxnSpPr/>
          <p:nvPr/>
        </p:nvCxnSpPr>
        <p:spPr>
          <a:xfrm flipH="1">
            <a:off x="4557533" y="2923089"/>
            <a:ext cx="14400" cy="162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17"/>
          <p:cNvCxnSpPr/>
          <p:nvPr/>
        </p:nvCxnSpPr>
        <p:spPr>
          <a:xfrm>
            <a:off x="4543067" y="4548332"/>
            <a:ext cx="2281200" cy="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17"/>
          <p:cNvCxnSpPr/>
          <p:nvPr/>
        </p:nvCxnSpPr>
        <p:spPr>
          <a:xfrm>
            <a:off x="4859600" y="4255533"/>
            <a:ext cx="120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7"/>
          <p:cNvCxnSpPr/>
          <p:nvPr/>
        </p:nvCxnSpPr>
        <p:spPr>
          <a:xfrm>
            <a:off x="5308333" y="3439505"/>
            <a:ext cx="0" cy="1124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17"/>
          <p:cNvSpPr/>
          <p:nvPr/>
        </p:nvSpPr>
        <p:spPr>
          <a:xfrm>
            <a:off x="5077331" y="31160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17"/>
          <p:cNvSpPr/>
          <p:nvPr/>
        </p:nvSpPr>
        <p:spPr>
          <a:xfrm>
            <a:off x="5231331" y="31160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17"/>
          <p:cNvSpPr/>
          <p:nvPr/>
        </p:nvSpPr>
        <p:spPr>
          <a:xfrm>
            <a:off x="5385331" y="26500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17"/>
          <p:cNvSpPr/>
          <p:nvPr/>
        </p:nvSpPr>
        <p:spPr>
          <a:xfrm>
            <a:off x="5385331" y="3196685"/>
            <a:ext cx="154000" cy="143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245;p17"/>
          <p:cNvSpPr txBox="1"/>
          <p:nvPr/>
        </p:nvSpPr>
        <p:spPr>
          <a:xfrm>
            <a:off x="2387117" y="3490300"/>
            <a:ext cx="1372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MS1 scan</a:t>
            </a:r>
            <a:endParaRPr sz="2400"/>
          </a:p>
        </p:txBody>
      </p:sp>
      <p:sp>
        <p:nvSpPr>
          <p:cNvPr id="246" name="Google Shape;246;p17"/>
          <p:cNvSpPr/>
          <p:nvPr/>
        </p:nvSpPr>
        <p:spPr>
          <a:xfrm>
            <a:off x="3615533" y="3634367"/>
            <a:ext cx="7752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247;p17"/>
          <p:cNvSpPr/>
          <p:nvPr/>
        </p:nvSpPr>
        <p:spPr>
          <a:xfrm rot="10800000">
            <a:off x="1611933" y="3634367"/>
            <a:ext cx="7752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248;p17"/>
          <p:cNvSpPr txBox="1"/>
          <p:nvPr/>
        </p:nvSpPr>
        <p:spPr>
          <a:xfrm>
            <a:off x="2057400" y="4851400"/>
            <a:ext cx="7162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●"/>
            </a:pPr>
            <a:r>
              <a:rPr lang="en-GB" sz="2400"/>
              <a:t>Measures </a:t>
            </a:r>
            <a:r>
              <a:rPr lang="en-GB" sz="2400" b="1"/>
              <a:t>mass </a:t>
            </a:r>
            <a:r>
              <a:rPr lang="en-GB" sz="2400"/>
              <a:t>(per charge), and </a:t>
            </a:r>
            <a:r>
              <a:rPr lang="en-GB" sz="2400" b="1"/>
              <a:t>intensity</a:t>
            </a:r>
            <a:r>
              <a:rPr lang="en-GB" sz="2400"/>
              <a:t> (how many copies of the molecule)</a:t>
            </a:r>
            <a:endParaRPr sz="2400"/>
          </a:p>
          <a:p>
            <a:pPr marL="609585" indent="-423323">
              <a:buSzPts val="1400"/>
              <a:buChar char="●"/>
            </a:pPr>
            <a:r>
              <a:rPr lang="en-GB" sz="2400"/>
              <a:t>Scan also has an associated </a:t>
            </a:r>
            <a:r>
              <a:rPr lang="en-GB" sz="2400" b="1"/>
              <a:t>retention time</a:t>
            </a:r>
            <a:endParaRPr sz="2400" b="1"/>
          </a:p>
          <a:p>
            <a:pPr marL="609585" indent="-423323">
              <a:buSzPts val="1400"/>
              <a:buChar char="●"/>
            </a:pPr>
            <a:r>
              <a:rPr lang="en-GB" sz="2400"/>
              <a:t>mass isn’t enough to </a:t>
            </a:r>
            <a:r>
              <a:rPr lang="en-GB" sz="2400" b="1"/>
              <a:t>identify</a:t>
            </a:r>
            <a:r>
              <a:rPr lang="en-GB" sz="2400"/>
              <a:t> the molecule</a:t>
            </a:r>
            <a:endParaRPr sz="24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/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67324" y="474681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57049" y="5472699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75684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15648" y="2911066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46163" y="3646747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25401" y="474150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15617" y="5477706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45139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28418" y="3646745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43873" y="2917389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80011" y="2114863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80012" y="5436601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26256" y="4860933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082992" y="5633752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299791" y="5499417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885938" y="4353615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495314" y="3690076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8198569C-8873-4C29-8B70-853EDA2EDEAC}"/>
              </a:ext>
            </a:extLst>
          </p:cNvPr>
          <p:cNvSpPr/>
          <p:nvPr/>
        </p:nvSpPr>
        <p:spPr>
          <a:xfrm>
            <a:off x="4454508" y="3449295"/>
            <a:ext cx="242049" cy="245548"/>
          </a:xfrm>
          <a:prstGeom prst="mathMultiply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69915" y="3523971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31ADB9-7048-412C-AD09-14ECCD3C9591}"/>
              </a:ext>
            </a:extLst>
          </p:cNvPr>
          <p:cNvCxnSpPr>
            <a:cxnSpLocks/>
          </p:cNvCxnSpPr>
          <p:nvPr/>
        </p:nvCxnSpPr>
        <p:spPr>
          <a:xfrm>
            <a:off x="8691067" y="5633752"/>
            <a:ext cx="12934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5F4CFB-410B-40E4-8F2E-2E8DD01DFF40}"/>
              </a:ext>
            </a:extLst>
          </p:cNvPr>
          <p:cNvCxnSpPr>
            <a:cxnSpLocks/>
          </p:cNvCxnSpPr>
          <p:nvPr/>
        </p:nvCxnSpPr>
        <p:spPr>
          <a:xfrm flipV="1">
            <a:off x="3620654" y="3901865"/>
            <a:ext cx="0" cy="14644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CF357-7586-4DB0-A2A2-C52B0E0B8826}"/>
              </a:ext>
            </a:extLst>
          </p:cNvPr>
          <p:cNvCxnSpPr>
            <a:cxnSpLocks/>
          </p:cNvCxnSpPr>
          <p:nvPr/>
        </p:nvCxnSpPr>
        <p:spPr>
          <a:xfrm>
            <a:off x="3867216" y="4599163"/>
            <a:ext cx="4225481" cy="7671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34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/>
        </p:nvGraphicFramePr>
        <p:xfrm>
          <a:off x="6214316" y="2144968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67324" y="474681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57049" y="5472699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75684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15648" y="2911066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46163" y="3646747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25401" y="474150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15617" y="5477706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45139" y="4018628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28418" y="3646745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43873" y="2917389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6859548" y="541762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6859548" y="99694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7950864" y="529440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80011" y="2114863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80012" y="5436601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26256" y="4860933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082992" y="5633752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299791" y="5499417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885938" y="4353615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495314" y="3690076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8198569C-8873-4C29-8B70-853EDA2EDEAC}"/>
              </a:ext>
            </a:extLst>
          </p:cNvPr>
          <p:cNvSpPr/>
          <p:nvPr/>
        </p:nvSpPr>
        <p:spPr>
          <a:xfrm>
            <a:off x="4454508" y="3449295"/>
            <a:ext cx="242049" cy="245548"/>
          </a:xfrm>
          <a:prstGeom prst="mathMultiply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69915" y="3523971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C546B5-D611-4B62-A756-7806AD3B673F}"/>
              </a:ext>
            </a:extLst>
          </p:cNvPr>
          <p:cNvCxnSpPr>
            <a:cxnSpLocks/>
          </p:cNvCxnSpPr>
          <p:nvPr/>
        </p:nvCxnSpPr>
        <p:spPr>
          <a:xfrm flipV="1">
            <a:off x="2697018" y="3048000"/>
            <a:ext cx="4064000" cy="4759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65;p16">
            <a:extLst>
              <a:ext uri="{FF2B5EF4-FFF2-40B4-BE49-F238E27FC236}">
                <a16:creationId xmlns:a16="http://schemas.microsoft.com/office/drawing/2014/main" id="{B36BFE47-BECC-4622-B9D1-176A35764343}"/>
              </a:ext>
            </a:extLst>
          </p:cNvPr>
          <p:cNvSpPr txBox="1"/>
          <p:nvPr/>
        </p:nvSpPr>
        <p:spPr>
          <a:xfrm>
            <a:off x="3369250" y="2706720"/>
            <a:ext cx="2056773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This is not a match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1230673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2129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34090" y="5967991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46891" y="4137030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904411" y="4843900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513787" y="4180361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8198569C-8873-4C29-8B70-853EDA2EDEAC}"/>
              </a:ext>
            </a:extLst>
          </p:cNvPr>
          <p:cNvSpPr/>
          <p:nvPr/>
        </p:nvSpPr>
        <p:spPr>
          <a:xfrm>
            <a:off x="4472981" y="3939580"/>
            <a:ext cx="242049" cy="245548"/>
          </a:xfrm>
          <a:prstGeom prst="mathMultiply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88388" y="4014256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0F4F-3F57-4888-B54D-8B69D8A92F06}"/>
                  </a:ext>
                </a:extLst>
              </p14:cNvPr>
              <p14:cNvContentPartPr/>
              <p14:nvPr/>
            </p14:nvContentPartPr>
            <p14:xfrm>
              <a:off x="1689680" y="3999401"/>
              <a:ext cx="3491280" cy="180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0F4F-3F57-4888-B54D-8B69D8A92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1040" y="3990401"/>
                <a:ext cx="3508920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84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C52BC5B-66CA-4A57-9A8F-DDC4AF7B6CC1}"/>
                  </a:ext>
                </a:extLst>
              </p14:cNvPr>
              <p14:cNvContentPartPr/>
              <p14:nvPr/>
            </p14:nvContentPartPr>
            <p14:xfrm>
              <a:off x="1606880" y="3240161"/>
              <a:ext cx="3621600" cy="2172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C52BC5B-66CA-4A57-9A8F-DDC4AF7B6C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7880" y="3231161"/>
                <a:ext cx="363924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CF622E-701E-4B18-8A53-7265C869CF61}"/>
                  </a:ext>
                </a:extLst>
              </p14:cNvPr>
              <p14:cNvContentPartPr/>
              <p14:nvPr/>
            </p14:nvContentPartPr>
            <p14:xfrm>
              <a:off x="2160920" y="4312601"/>
              <a:ext cx="3435840" cy="1590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CF622E-701E-4B18-8A53-7265C869CF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2280" y="4303961"/>
                <a:ext cx="3453480" cy="16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Usually we would work out the matches and drift after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7395580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09081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6052" y="3467884"/>
            <a:ext cx="2352764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start with just a zero mean GP prior (black &amp; grey lines)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085098-214C-489C-BB74-1C930DE36AE4}"/>
                  </a:ext>
                </a:extLst>
              </p14:cNvPr>
              <p14:cNvContentPartPr/>
              <p14:nvPr/>
            </p14:nvContentPartPr>
            <p14:xfrm>
              <a:off x="784527" y="4903396"/>
              <a:ext cx="4543920" cy="160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085098-214C-489C-BB74-1C930DE36A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887" y="4894396"/>
                <a:ext cx="45615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EE70A5-681A-45D8-8A44-EFFC2AA5C70E}"/>
                  </a:ext>
                </a:extLst>
              </p14:cNvPr>
              <p14:cNvContentPartPr/>
              <p14:nvPr/>
            </p14:nvContentPartPr>
            <p14:xfrm>
              <a:off x="562767" y="6659116"/>
              <a:ext cx="5094360" cy="74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EE70A5-681A-45D8-8A44-EFFC2AA5C7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127" y="6650476"/>
                <a:ext cx="51120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B4B5BF-4292-47A2-B0B9-E4CD93BB8F27}"/>
                  </a:ext>
                </a:extLst>
              </p14:cNvPr>
              <p14:cNvContentPartPr/>
              <p14:nvPr/>
            </p14:nvContentPartPr>
            <p14:xfrm>
              <a:off x="4654527" y="172711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B4B5BF-4292-47A2-B0B9-E4CD93BB8F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5887" y="1718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10E2F3F-E6E8-404F-A4A0-BF64CA2E2BDC}"/>
                  </a:ext>
                </a:extLst>
              </p14:cNvPr>
              <p14:cNvContentPartPr/>
              <p14:nvPr/>
            </p14:nvContentPartPr>
            <p14:xfrm>
              <a:off x="526047" y="5901676"/>
              <a:ext cx="50781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10E2F3F-E6E8-404F-A4A0-BF64CA2E2B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407" y="5893036"/>
                <a:ext cx="5095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4877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687214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As ships appear, we check they match and add them to the model and update the GP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E6F04C-12A0-49E8-943C-14F97AC10F57}"/>
                  </a:ext>
                </a:extLst>
              </p14:cNvPr>
              <p14:cNvContentPartPr/>
              <p14:nvPr/>
            </p14:nvContentPartPr>
            <p14:xfrm>
              <a:off x="1191327" y="5393716"/>
              <a:ext cx="4257720" cy="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E6F04C-12A0-49E8-943C-14F97AC10F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2327" y="5385076"/>
                <a:ext cx="4275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93D0E8-F657-4C8C-9F18-C3E82764F5DA}"/>
                  </a:ext>
                </a:extLst>
              </p14:cNvPr>
              <p14:cNvContentPartPr/>
              <p14:nvPr/>
            </p14:nvContentPartPr>
            <p14:xfrm>
              <a:off x="1246767" y="4685596"/>
              <a:ext cx="4667760" cy="441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93D0E8-F657-4C8C-9F18-C3E82764F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7767" y="4676956"/>
                <a:ext cx="4685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EC6BCA-AEA7-4ED4-8611-87CE38B69D7E}"/>
                  </a:ext>
                </a:extLst>
              </p14:cNvPr>
              <p14:cNvContentPartPr/>
              <p14:nvPr/>
            </p14:nvContentPartPr>
            <p14:xfrm>
              <a:off x="1329567" y="5716636"/>
              <a:ext cx="4491720" cy="23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EC6BCA-AEA7-4ED4-8611-87CE38B69D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0567" y="5707636"/>
                <a:ext cx="4509360" cy="24984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39DAE068-226D-4B74-B316-763F50E3AE76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9BA70AC5-77D3-457A-8082-9EE5AE068D0E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68DB40F-9970-4B5F-891A-D0C76B044312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</p:spTree>
    <p:extLst>
      <p:ext uri="{BB962C8B-B14F-4D97-AF65-F5344CB8AC3E}">
        <p14:creationId xmlns:p14="http://schemas.microsoft.com/office/powerpoint/2010/main" val="27961665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7F5B-EA42-42FE-879F-727D8807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59D96-6585-4923-B186-1AE514BD3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Matching is done based on</a:t>
                </a:r>
              </a:p>
              <a:p>
                <a:pPr lvl="1"/>
                <a:r>
                  <a:rPr lang="en-GB" dirty="0"/>
                  <a:t>Time of centre of peak,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in sample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Current time in sample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Estimate of drift corrected time in sample 2,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, where d is the change in time between sample 1 and 2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 ~ </m:t>
                    </m:r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𝐺𝑃</m:t>
                        </m:r>
                      </m:e>
                    </m:acc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pPr lvl="1"/>
                <a:endParaRPr lang="en-GB" dirty="0"/>
              </a:p>
              <a:p>
                <a:r>
                  <a:rPr lang="en-GB" dirty="0"/>
                  <a:t>Peaks are added to the matching for: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𝑚𝑎𝑡𝑐h𝑖𝑛𝑔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59D96-6585-4923-B186-1AE514BD3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8568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8613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904411" y="4843900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88388" y="4014256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one does not meet the matching criteria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475F8B-AC1A-4452-B6D8-686F69EEC668}"/>
              </a:ext>
            </a:extLst>
          </p:cNvPr>
          <p:cNvSpPr/>
          <p:nvPr/>
        </p:nvSpPr>
        <p:spPr>
          <a:xfrm rot="16200000">
            <a:off x="2092573" y="3784395"/>
            <a:ext cx="701964" cy="7470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CAF84-3D66-4ADA-9CD5-B2A86A71163C}"/>
              </a:ext>
            </a:extLst>
          </p:cNvPr>
          <p:cNvCxnSpPr>
            <a:cxnSpLocks/>
          </p:cNvCxnSpPr>
          <p:nvPr/>
        </p:nvCxnSpPr>
        <p:spPr>
          <a:xfrm flipH="1">
            <a:off x="2632366" y="2014100"/>
            <a:ext cx="757379" cy="16915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46967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904411" y="4843900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88388" y="4014256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fit the GP only using the 2 points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2F8B3F-4189-4131-A5A7-879262A582B4}"/>
                  </a:ext>
                </a:extLst>
              </p14:cNvPr>
              <p14:cNvContentPartPr/>
              <p14:nvPr/>
            </p14:nvContentPartPr>
            <p14:xfrm>
              <a:off x="1606767" y="4837876"/>
              <a:ext cx="3627720" cy="71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2F8B3F-4189-4131-A5A7-879262A582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7767" y="4829236"/>
                <a:ext cx="36453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EF203-81E1-4F9E-BA32-C202029C26CD}"/>
                  </a:ext>
                </a:extLst>
              </p14:cNvPr>
              <p14:cNvContentPartPr/>
              <p14:nvPr/>
            </p14:nvContentPartPr>
            <p14:xfrm>
              <a:off x="1726647" y="3494716"/>
              <a:ext cx="3582000" cy="152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EF203-81E1-4F9E-BA32-C202029C26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007" y="3485716"/>
                <a:ext cx="3599640" cy="15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DFB0BF-2F1F-4B79-84ED-018B51C4C695}"/>
                  </a:ext>
                </a:extLst>
              </p14:cNvPr>
              <p14:cNvContentPartPr/>
              <p14:nvPr/>
            </p14:nvContentPartPr>
            <p14:xfrm>
              <a:off x="1782087" y="5425396"/>
              <a:ext cx="4048560" cy="577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DFB0BF-2F1F-4B79-84ED-018B51C4C6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3087" y="5416396"/>
                <a:ext cx="406620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8657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31113"/>
              </p:ext>
            </p:extLst>
          </p:nvPr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34090" y="5967991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904411" y="4843900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513787" y="4180361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88388" y="4014256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3" y="1425791"/>
            <a:ext cx="5573936" cy="10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keep adding points as we go through the experiment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77976D-BA2E-488E-8F11-58B64578472D}"/>
                  </a:ext>
                </a:extLst>
              </p14:cNvPr>
              <p14:cNvContentPartPr/>
              <p14:nvPr/>
            </p14:nvContentPartPr>
            <p14:xfrm>
              <a:off x="1689927" y="3402916"/>
              <a:ext cx="3992040" cy="243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77976D-BA2E-488E-8F11-58B6457847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1287" y="3394276"/>
                <a:ext cx="4009680" cy="245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290FF2E-DDA7-4D3B-AC1D-A9E7580F58FA}"/>
              </a:ext>
            </a:extLst>
          </p:cNvPr>
          <p:cNvGrpSpPr/>
          <p:nvPr/>
        </p:nvGrpSpPr>
        <p:grpSpPr>
          <a:xfrm>
            <a:off x="1771946" y="2756554"/>
            <a:ext cx="3725729" cy="3107517"/>
            <a:chOff x="1648167" y="2499676"/>
            <a:chExt cx="4156920" cy="34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98361D-02D8-4B59-A98D-CD790FC947D5}"/>
                    </a:ext>
                  </a:extLst>
                </p14:cNvPr>
                <p14:cNvContentPartPr/>
                <p14:nvPr/>
              </p14:nvContentPartPr>
              <p14:xfrm>
                <a:off x="1648167" y="2499676"/>
                <a:ext cx="3022560" cy="273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98361D-02D8-4B59-A98D-CD790FC947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8125" y="2490036"/>
                  <a:ext cx="3042242" cy="2757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C18763-D35C-4C49-8DDA-31C78CAE1967}"/>
                    </a:ext>
                  </a:extLst>
                </p14:cNvPr>
                <p14:cNvContentPartPr/>
                <p14:nvPr/>
              </p14:nvContentPartPr>
              <p14:xfrm>
                <a:off x="2410287" y="4454836"/>
                <a:ext cx="3394800" cy="1512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C18763-D35C-4C49-8DDA-31C78CAE19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0647" y="4444793"/>
                  <a:ext cx="3414481" cy="15316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0395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Drift Correction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/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305D3A9-B760-4F22-AA6B-4985628A69EE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156CA2C-1ABA-4233-8743-6B67F52D091E}"/>
              </a:ext>
            </a:extLst>
          </p:cNvPr>
          <p:cNvSpPr/>
          <p:nvPr/>
        </p:nvSpPr>
        <p:spPr>
          <a:xfrm>
            <a:off x="9434090" y="5967991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5AC03F4-8EC5-488E-BDC8-3DBA69F134AB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13E819A5-2677-4C28-9A47-D5273D643DF7}"/>
              </a:ext>
            </a:extLst>
          </p:cNvPr>
          <p:cNvSpPr/>
          <p:nvPr/>
        </p:nvSpPr>
        <p:spPr>
          <a:xfrm>
            <a:off x="10246891" y="4137030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A96DB63E-F2AB-46D9-A605-A8C13A33ABAD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7CEBAD3-F76A-4B6F-91C0-6D89FFD1B76B}"/>
              </a:ext>
            </a:extLst>
          </p:cNvPr>
          <p:cNvSpPr/>
          <p:nvPr/>
        </p:nvSpPr>
        <p:spPr>
          <a:xfrm rot="10800000">
            <a:off x="7326532" y="1071901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7A2CB9F1-24FD-4CA5-8403-A906D420A8A0}"/>
              </a:ext>
            </a:extLst>
          </p:cNvPr>
          <p:cNvSpPr/>
          <p:nvPr/>
        </p:nvSpPr>
        <p:spPr>
          <a:xfrm rot="10800000">
            <a:off x="7326532" y="152708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B9FEEA-C3BD-4CDA-9978-D2E78D9CC743}"/>
              </a:ext>
            </a:extLst>
          </p:cNvPr>
          <p:cNvSpPr txBox="1">
            <a:spLocks/>
          </p:cNvSpPr>
          <p:nvPr/>
        </p:nvSpPr>
        <p:spPr>
          <a:xfrm>
            <a:off x="8417848" y="1059579"/>
            <a:ext cx="3448904" cy="149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First Sample Ships</a:t>
            </a:r>
          </a:p>
          <a:p>
            <a:pPr marL="0" indent="0">
              <a:buNone/>
            </a:pPr>
            <a:r>
              <a:rPr lang="en-GB" sz="2200" dirty="0"/>
              <a:t>Second Sample Ships</a:t>
            </a:r>
          </a:p>
          <a:p>
            <a:pPr marL="0" indent="0">
              <a:buNone/>
            </a:pPr>
            <a:r>
              <a:rPr lang="en-GB" sz="2200" dirty="0"/>
              <a:t>Ships are matched by colour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F9E917-E4E0-454E-8E3E-EF845C5DA986}"/>
              </a:ext>
            </a:extLst>
          </p:cNvPr>
          <p:cNvCxnSpPr/>
          <p:nvPr/>
        </p:nvCxnSpPr>
        <p:spPr>
          <a:xfrm>
            <a:off x="1598484" y="2605148"/>
            <a:ext cx="0" cy="332173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F6FDA2-58C8-471F-9509-9480712E62D3}"/>
              </a:ext>
            </a:extLst>
          </p:cNvPr>
          <p:cNvCxnSpPr>
            <a:cxnSpLocks/>
          </p:cNvCxnSpPr>
          <p:nvPr/>
        </p:nvCxnSpPr>
        <p:spPr>
          <a:xfrm flipH="1">
            <a:off x="1598485" y="5926886"/>
            <a:ext cx="310858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7911B76-4C5E-46F3-8C6A-CCA67E4F4EF0}"/>
              </a:ext>
            </a:extLst>
          </p:cNvPr>
          <p:cNvSpPr/>
          <p:nvPr/>
        </p:nvSpPr>
        <p:spPr>
          <a:xfrm>
            <a:off x="2144729" y="5351218"/>
            <a:ext cx="242049" cy="245548"/>
          </a:xfrm>
          <a:prstGeom prst="mathMultiply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42" name="Google Shape;164;p16">
            <a:extLst>
              <a:ext uri="{FF2B5EF4-FFF2-40B4-BE49-F238E27FC236}">
                <a16:creationId xmlns:a16="http://schemas.microsoft.com/office/drawing/2014/main" id="{4B7518DF-1407-4B2A-BD33-8539D111512B}"/>
              </a:ext>
            </a:extLst>
          </p:cNvPr>
          <p:cNvCxnSpPr>
            <a:cxnSpLocks/>
          </p:cNvCxnSpPr>
          <p:nvPr/>
        </p:nvCxnSpPr>
        <p:spPr>
          <a:xfrm>
            <a:off x="1101465" y="6124037"/>
            <a:ext cx="4030473" cy="7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65;p16">
            <a:extLst>
              <a:ext uri="{FF2B5EF4-FFF2-40B4-BE49-F238E27FC236}">
                <a16:creationId xmlns:a16="http://schemas.microsoft.com/office/drawing/2014/main" id="{0F8C3001-B8F9-4096-98B1-3116F70C36B2}"/>
              </a:ext>
            </a:extLst>
          </p:cNvPr>
          <p:cNvSpPr txBox="1"/>
          <p:nvPr/>
        </p:nvSpPr>
        <p:spPr>
          <a:xfrm>
            <a:off x="1318264" y="5989702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Chromatographic retention time (x-axis)</a:t>
            </a:r>
            <a:endParaRPr sz="1600" dirty="0"/>
          </a:p>
        </p:txBody>
      </p:sp>
      <p:sp>
        <p:nvSpPr>
          <p:cNvPr id="44" name="Google Shape;165;p16">
            <a:extLst>
              <a:ext uri="{FF2B5EF4-FFF2-40B4-BE49-F238E27FC236}">
                <a16:creationId xmlns:a16="http://schemas.microsoft.com/office/drawing/2014/main" id="{70ABBB53-DEFE-4B58-B2BD-6BF7B3BC6058}"/>
              </a:ext>
            </a:extLst>
          </p:cNvPr>
          <p:cNvSpPr txBox="1"/>
          <p:nvPr/>
        </p:nvSpPr>
        <p:spPr>
          <a:xfrm rot="16200000">
            <a:off x="-812166" y="2649666"/>
            <a:ext cx="3989200" cy="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Difference in peak time</a:t>
            </a:r>
            <a:endParaRPr sz="1600" dirty="0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5C024CC-4A2E-4FED-AD0C-E33D528ACC95}"/>
              </a:ext>
            </a:extLst>
          </p:cNvPr>
          <p:cNvSpPr/>
          <p:nvPr/>
        </p:nvSpPr>
        <p:spPr>
          <a:xfrm>
            <a:off x="2904411" y="4843900"/>
            <a:ext cx="242049" cy="245548"/>
          </a:xfrm>
          <a:prstGeom prst="mathMultiply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1654EBFE-88ED-40BB-932E-EED7ED1F5DF6}"/>
              </a:ext>
            </a:extLst>
          </p:cNvPr>
          <p:cNvSpPr/>
          <p:nvPr/>
        </p:nvSpPr>
        <p:spPr>
          <a:xfrm>
            <a:off x="3513787" y="4180361"/>
            <a:ext cx="242049" cy="245548"/>
          </a:xfrm>
          <a:prstGeom prst="mathMultiply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8198569C-8873-4C29-8B70-853EDA2EDEAC}"/>
              </a:ext>
            </a:extLst>
          </p:cNvPr>
          <p:cNvSpPr/>
          <p:nvPr/>
        </p:nvSpPr>
        <p:spPr>
          <a:xfrm>
            <a:off x="4472981" y="3939580"/>
            <a:ext cx="242049" cy="245548"/>
          </a:xfrm>
          <a:prstGeom prst="mathMultiply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2A18BB1C-7131-47B5-AC12-054058136B98}"/>
              </a:ext>
            </a:extLst>
          </p:cNvPr>
          <p:cNvSpPr/>
          <p:nvPr/>
        </p:nvSpPr>
        <p:spPr>
          <a:xfrm>
            <a:off x="2288388" y="4014256"/>
            <a:ext cx="242049" cy="245548"/>
          </a:xfrm>
          <a:prstGeom prst="mathMultiply">
            <a:avLst/>
          </a:prstGeom>
          <a:solidFill>
            <a:srgbClr val="D549C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0F4F-3F57-4888-B54D-8B69D8A92F06}"/>
                  </a:ext>
                </a:extLst>
              </p14:cNvPr>
              <p14:cNvContentPartPr/>
              <p14:nvPr/>
            </p14:nvContentPartPr>
            <p14:xfrm>
              <a:off x="1689680" y="3999401"/>
              <a:ext cx="3491280" cy="180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0F4F-3F57-4888-B54D-8B69D8A92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0679" y="3990401"/>
                <a:ext cx="3508922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14:cNvPr>
              <p14:cNvContentPartPr/>
              <p14:nvPr/>
            </p14:nvContentPartPr>
            <p14:xfrm>
              <a:off x="1994487" y="143836"/>
              <a:ext cx="1692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B7C326-9C8E-4D49-8D70-F731EA964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487" y="134836"/>
                <a:ext cx="3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C52BC5B-66CA-4A57-9A8F-DDC4AF7B6CC1}"/>
                  </a:ext>
                </a:extLst>
              </p14:cNvPr>
              <p14:cNvContentPartPr/>
              <p14:nvPr/>
            </p14:nvContentPartPr>
            <p14:xfrm>
              <a:off x="1606880" y="3240161"/>
              <a:ext cx="3621600" cy="2172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C52BC5B-66CA-4A57-9A8F-DDC4AF7B6C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7880" y="3231162"/>
                <a:ext cx="3639240" cy="2190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CF622E-701E-4B18-8A53-7265C869CF61}"/>
                  </a:ext>
                </a:extLst>
              </p14:cNvPr>
              <p14:cNvContentPartPr/>
              <p14:nvPr/>
            </p14:nvContentPartPr>
            <p14:xfrm>
              <a:off x="2160920" y="4312601"/>
              <a:ext cx="3435840" cy="1590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CF622E-701E-4B18-8A53-7265C869CF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1920" y="4303601"/>
                <a:ext cx="3453480" cy="16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14:cNvPr>
              <p14:cNvContentPartPr/>
              <p14:nvPr/>
            </p14:nvContentPartPr>
            <p14:xfrm>
              <a:off x="553880" y="2743721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04E574-8694-4949-ADB1-1F0E3BF608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880" y="27347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AEDC09F-7267-43F1-BBC8-442D9531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642" y="1425791"/>
            <a:ext cx="5761517" cy="10614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We hopefully end up with a similar result to if we had corrected it at the end</a:t>
            </a:r>
          </a:p>
        </p:txBody>
      </p:sp>
    </p:spTree>
    <p:extLst>
      <p:ext uri="{BB962C8B-B14F-4D97-AF65-F5344CB8AC3E}">
        <p14:creationId xmlns:p14="http://schemas.microsoft.com/office/powerpoint/2010/main" val="18135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b="1" dirty="0"/>
              <a:t>Scan type - MS2</a:t>
            </a:r>
            <a:endParaRPr b="1" dirty="0"/>
          </a:p>
        </p:txBody>
      </p:sp>
      <p:sp>
        <p:nvSpPr>
          <p:cNvPr id="254" name="Google Shape;254;p18"/>
          <p:cNvSpPr/>
          <p:nvPr/>
        </p:nvSpPr>
        <p:spPr>
          <a:xfrm>
            <a:off x="3116281" y="2939833"/>
            <a:ext cx="272800" cy="254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18"/>
          <p:cNvSpPr/>
          <p:nvPr/>
        </p:nvSpPr>
        <p:spPr>
          <a:xfrm>
            <a:off x="3000891" y="3225563"/>
            <a:ext cx="272800" cy="254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18"/>
          <p:cNvSpPr/>
          <p:nvPr/>
        </p:nvSpPr>
        <p:spPr>
          <a:xfrm>
            <a:off x="3389248" y="3082699"/>
            <a:ext cx="272800" cy="254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257;p18"/>
          <p:cNvSpPr/>
          <p:nvPr/>
        </p:nvSpPr>
        <p:spPr>
          <a:xfrm>
            <a:off x="3273857" y="3337232"/>
            <a:ext cx="272800" cy="254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258;p18"/>
          <p:cNvSpPr/>
          <p:nvPr/>
        </p:nvSpPr>
        <p:spPr>
          <a:xfrm>
            <a:off x="3389248" y="2828165"/>
            <a:ext cx="272800" cy="254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259;p18"/>
          <p:cNvSpPr/>
          <p:nvPr/>
        </p:nvSpPr>
        <p:spPr>
          <a:xfrm>
            <a:off x="3527935" y="1982263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260;p18"/>
          <p:cNvSpPr/>
          <p:nvPr/>
        </p:nvSpPr>
        <p:spPr>
          <a:xfrm>
            <a:off x="3778727" y="1982263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" name="Google Shape;261;p18"/>
          <p:cNvSpPr/>
          <p:nvPr/>
        </p:nvSpPr>
        <p:spPr>
          <a:xfrm>
            <a:off x="3672709" y="2244780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262;p18"/>
          <p:cNvSpPr/>
          <p:nvPr/>
        </p:nvSpPr>
        <p:spPr>
          <a:xfrm>
            <a:off x="810084" y="2170555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63" name="Google Shape;263;p18"/>
          <p:cNvCxnSpPr/>
          <p:nvPr/>
        </p:nvCxnSpPr>
        <p:spPr>
          <a:xfrm flipH="1">
            <a:off x="3028800" y="2346039"/>
            <a:ext cx="14400" cy="162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8"/>
          <p:cNvCxnSpPr/>
          <p:nvPr/>
        </p:nvCxnSpPr>
        <p:spPr>
          <a:xfrm>
            <a:off x="3014333" y="3971281"/>
            <a:ext cx="2281200" cy="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8"/>
          <p:cNvCxnSpPr/>
          <p:nvPr/>
        </p:nvCxnSpPr>
        <p:spPr>
          <a:xfrm>
            <a:off x="3330867" y="3678484"/>
            <a:ext cx="120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8"/>
          <p:cNvCxnSpPr/>
          <p:nvPr/>
        </p:nvCxnSpPr>
        <p:spPr>
          <a:xfrm>
            <a:off x="3779600" y="2862455"/>
            <a:ext cx="0" cy="1124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18"/>
          <p:cNvSpPr/>
          <p:nvPr/>
        </p:nvSpPr>
        <p:spPr>
          <a:xfrm>
            <a:off x="3527935" y="2507296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268;p18"/>
          <p:cNvSpPr/>
          <p:nvPr/>
        </p:nvSpPr>
        <p:spPr>
          <a:xfrm>
            <a:off x="3778727" y="2507296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9" name="Google Shape;269;p18"/>
          <p:cNvSpPr/>
          <p:nvPr/>
        </p:nvSpPr>
        <p:spPr>
          <a:xfrm>
            <a:off x="4029517" y="1748408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270;p18"/>
          <p:cNvSpPr/>
          <p:nvPr/>
        </p:nvSpPr>
        <p:spPr>
          <a:xfrm>
            <a:off x="4029517" y="2638555"/>
            <a:ext cx="250800" cy="234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18"/>
          <p:cNvSpPr/>
          <p:nvPr/>
        </p:nvSpPr>
        <p:spPr>
          <a:xfrm>
            <a:off x="939155" y="2374456"/>
            <a:ext cx="98400" cy="9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" name="Google Shape;272;p18"/>
          <p:cNvSpPr/>
          <p:nvPr/>
        </p:nvSpPr>
        <p:spPr>
          <a:xfrm>
            <a:off x="798251" y="2374472"/>
            <a:ext cx="98400" cy="9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" name="Google Shape;273;p18"/>
          <p:cNvSpPr/>
          <p:nvPr/>
        </p:nvSpPr>
        <p:spPr>
          <a:xfrm>
            <a:off x="810116" y="2221411"/>
            <a:ext cx="98400" cy="9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18"/>
          <p:cNvSpPr/>
          <p:nvPr/>
        </p:nvSpPr>
        <p:spPr>
          <a:xfrm>
            <a:off x="980348" y="2200660"/>
            <a:ext cx="92400" cy="86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" name="Google Shape;275;p18"/>
          <p:cNvSpPr/>
          <p:nvPr/>
        </p:nvSpPr>
        <p:spPr>
          <a:xfrm>
            <a:off x="527033" y="1799900"/>
            <a:ext cx="322992" cy="360072"/>
          </a:xfrm>
          <a:prstGeom prst="lightningBol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" name="Google Shape;276;p18"/>
          <p:cNvSpPr txBox="1"/>
          <p:nvPr/>
        </p:nvSpPr>
        <p:spPr>
          <a:xfrm>
            <a:off x="222267" y="2648000"/>
            <a:ext cx="2190800" cy="1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Fragmentation: </a:t>
            </a:r>
            <a:r>
              <a:rPr lang="en-GB" sz="2400" b="1"/>
              <a:t>smashing up a molecule</a:t>
            </a:r>
            <a:endParaRPr sz="2400" b="1"/>
          </a:p>
        </p:txBody>
      </p:sp>
      <p:sp>
        <p:nvSpPr>
          <p:cNvPr id="277" name="Google Shape;277;p18"/>
          <p:cNvSpPr/>
          <p:nvPr/>
        </p:nvSpPr>
        <p:spPr>
          <a:xfrm>
            <a:off x="3124200" y="1473200"/>
            <a:ext cx="736632" cy="763632"/>
          </a:xfrm>
          <a:prstGeom prst="lightningBol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" name="Google Shape;278;p18"/>
          <p:cNvSpPr/>
          <p:nvPr/>
        </p:nvSpPr>
        <p:spPr>
          <a:xfrm>
            <a:off x="3305117" y="2394059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18"/>
          <p:cNvSpPr/>
          <p:nvPr/>
        </p:nvSpPr>
        <p:spPr>
          <a:xfrm>
            <a:off x="3405183" y="2394059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0" name="Google Shape;280;p18"/>
          <p:cNvSpPr/>
          <p:nvPr/>
        </p:nvSpPr>
        <p:spPr>
          <a:xfrm>
            <a:off x="3362883" y="2498801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" name="Google Shape;281;p18"/>
          <p:cNvSpPr/>
          <p:nvPr/>
        </p:nvSpPr>
        <p:spPr>
          <a:xfrm>
            <a:off x="3305117" y="2603543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" name="Google Shape;282;p18"/>
          <p:cNvSpPr/>
          <p:nvPr/>
        </p:nvSpPr>
        <p:spPr>
          <a:xfrm>
            <a:off x="3405183" y="2603543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3" name="Google Shape;283;p18"/>
          <p:cNvSpPr/>
          <p:nvPr/>
        </p:nvSpPr>
        <p:spPr>
          <a:xfrm>
            <a:off x="3823440" y="2397445"/>
            <a:ext cx="92400" cy="864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18"/>
          <p:cNvSpPr/>
          <p:nvPr/>
        </p:nvSpPr>
        <p:spPr>
          <a:xfrm>
            <a:off x="3505248" y="2655915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5" name="Google Shape;285;p18"/>
          <p:cNvSpPr/>
          <p:nvPr/>
        </p:nvSpPr>
        <p:spPr>
          <a:xfrm>
            <a:off x="3506519" y="2300261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18"/>
          <p:cNvSpPr/>
          <p:nvPr/>
        </p:nvSpPr>
        <p:spPr>
          <a:xfrm>
            <a:off x="3606584" y="2300261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18"/>
          <p:cNvSpPr/>
          <p:nvPr/>
        </p:nvSpPr>
        <p:spPr>
          <a:xfrm>
            <a:off x="3564284" y="2405004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18"/>
          <p:cNvSpPr/>
          <p:nvPr/>
        </p:nvSpPr>
        <p:spPr>
          <a:xfrm>
            <a:off x="3506519" y="2509747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18"/>
          <p:cNvSpPr/>
          <p:nvPr/>
        </p:nvSpPr>
        <p:spPr>
          <a:xfrm>
            <a:off x="3606584" y="2509747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0" name="Google Shape;290;p18"/>
          <p:cNvSpPr/>
          <p:nvPr/>
        </p:nvSpPr>
        <p:spPr>
          <a:xfrm>
            <a:off x="3706649" y="2206955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Google Shape;291;p18"/>
          <p:cNvSpPr/>
          <p:nvPr/>
        </p:nvSpPr>
        <p:spPr>
          <a:xfrm>
            <a:off x="3706649" y="2562117"/>
            <a:ext cx="100000" cy="93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18"/>
          <p:cNvSpPr/>
          <p:nvPr/>
        </p:nvSpPr>
        <p:spPr>
          <a:xfrm rot="-5965482">
            <a:off x="3961580" y="2458422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" name="Google Shape;293;p18"/>
          <p:cNvSpPr/>
          <p:nvPr/>
        </p:nvSpPr>
        <p:spPr>
          <a:xfrm rot="-5965482">
            <a:off x="3945065" y="2359729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" name="Google Shape;294;p18"/>
          <p:cNvSpPr/>
          <p:nvPr/>
        </p:nvSpPr>
        <p:spPr>
          <a:xfrm rot="-5965482">
            <a:off x="4055352" y="2384163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" name="Google Shape;295;p18"/>
          <p:cNvSpPr/>
          <p:nvPr/>
        </p:nvSpPr>
        <p:spPr>
          <a:xfrm rot="-5965482">
            <a:off x="4168192" y="2423849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" name="Google Shape;296;p18"/>
          <p:cNvSpPr/>
          <p:nvPr/>
        </p:nvSpPr>
        <p:spPr>
          <a:xfrm rot="-5965482">
            <a:off x="4151677" y="2325155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" name="Google Shape;297;p18"/>
          <p:cNvSpPr/>
          <p:nvPr/>
        </p:nvSpPr>
        <p:spPr>
          <a:xfrm rot="-5970195">
            <a:off x="3880621" y="1954468"/>
            <a:ext cx="92064" cy="86408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18"/>
          <p:cNvSpPr/>
          <p:nvPr/>
        </p:nvSpPr>
        <p:spPr>
          <a:xfrm rot="-5965482">
            <a:off x="4186816" y="2217819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9" name="Google Shape;299;p18"/>
          <p:cNvSpPr/>
          <p:nvPr/>
        </p:nvSpPr>
        <p:spPr>
          <a:xfrm rot="-5965482">
            <a:off x="3835831" y="2275263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0" name="Google Shape;300;p18"/>
          <p:cNvSpPr/>
          <p:nvPr/>
        </p:nvSpPr>
        <p:spPr>
          <a:xfrm rot="-5965482">
            <a:off x="3819316" y="2176570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1" name="Google Shape;301;p18"/>
          <p:cNvSpPr/>
          <p:nvPr/>
        </p:nvSpPr>
        <p:spPr>
          <a:xfrm rot="-5965482">
            <a:off x="3929603" y="2201003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2" name="Google Shape;302;p18"/>
          <p:cNvSpPr/>
          <p:nvPr/>
        </p:nvSpPr>
        <p:spPr>
          <a:xfrm rot="-5965482">
            <a:off x="4042443" y="2240690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18"/>
          <p:cNvSpPr/>
          <p:nvPr/>
        </p:nvSpPr>
        <p:spPr>
          <a:xfrm rot="-5965482">
            <a:off x="4025928" y="2141997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4" name="Google Shape;304;p18"/>
          <p:cNvSpPr/>
          <p:nvPr/>
        </p:nvSpPr>
        <p:spPr>
          <a:xfrm rot="-5965482">
            <a:off x="3710775" y="2093277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5" name="Google Shape;305;p18"/>
          <p:cNvSpPr/>
          <p:nvPr/>
        </p:nvSpPr>
        <p:spPr>
          <a:xfrm rot="-5965482">
            <a:off x="4061067" y="2034661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06" name="Google Shape;306;p18"/>
          <p:cNvCxnSpPr/>
          <p:nvPr/>
        </p:nvCxnSpPr>
        <p:spPr>
          <a:xfrm flipH="1">
            <a:off x="6864200" y="3539839"/>
            <a:ext cx="14400" cy="162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8"/>
          <p:cNvCxnSpPr/>
          <p:nvPr/>
        </p:nvCxnSpPr>
        <p:spPr>
          <a:xfrm>
            <a:off x="6849733" y="5165081"/>
            <a:ext cx="2281200" cy="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8"/>
          <p:cNvCxnSpPr/>
          <p:nvPr/>
        </p:nvCxnSpPr>
        <p:spPr>
          <a:xfrm flipH="1">
            <a:off x="7348100" y="4470400"/>
            <a:ext cx="5200" cy="710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8"/>
          <p:cNvCxnSpPr/>
          <p:nvPr/>
        </p:nvCxnSpPr>
        <p:spPr>
          <a:xfrm flipH="1">
            <a:off x="7614800" y="4076700"/>
            <a:ext cx="5200" cy="110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18"/>
          <p:cNvCxnSpPr/>
          <p:nvPr/>
        </p:nvCxnSpPr>
        <p:spPr>
          <a:xfrm flipH="1">
            <a:off x="7987733" y="4470400"/>
            <a:ext cx="5200" cy="710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18"/>
          <p:cNvSpPr/>
          <p:nvPr/>
        </p:nvSpPr>
        <p:spPr>
          <a:xfrm rot="-5965482">
            <a:off x="7196616" y="4366786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" name="Google Shape;312;p18"/>
          <p:cNvSpPr/>
          <p:nvPr/>
        </p:nvSpPr>
        <p:spPr>
          <a:xfrm rot="-5965482">
            <a:off x="7300616" y="4252786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" name="Google Shape;313;p18"/>
          <p:cNvSpPr/>
          <p:nvPr/>
        </p:nvSpPr>
        <p:spPr>
          <a:xfrm rot="-5965482">
            <a:off x="7469649" y="3981619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4" name="Google Shape;314;p18"/>
          <p:cNvSpPr/>
          <p:nvPr/>
        </p:nvSpPr>
        <p:spPr>
          <a:xfrm rot="-5965482">
            <a:off x="7515716" y="3807986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18"/>
          <p:cNvSpPr/>
          <p:nvPr/>
        </p:nvSpPr>
        <p:spPr>
          <a:xfrm rot="-5965482">
            <a:off x="7624116" y="3932253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Google Shape;316;p18"/>
          <p:cNvSpPr/>
          <p:nvPr/>
        </p:nvSpPr>
        <p:spPr>
          <a:xfrm rot="-5965482">
            <a:off x="7938016" y="4305819"/>
            <a:ext cx="100152" cy="93247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7" name="Google Shape;317;p18"/>
          <p:cNvSpPr txBox="1"/>
          <p:nvPr/>
        </p:nvSpPr>
        <p:spPr>
          <a:xfrm>
            <a:off x="6002884" y="3149600"/>
            <a:ext cx="6500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MS</a:t>
            </a:r>
            <a:endParaRPr sz="2400"/>
          </a:p>
        </p:txBody>
      </p:sp>
      <p:cxnSp>
        <p:nvCxnSpPr>
          <p:cNvPr id="318" name="Google Shape;318;p18"/>
          <p:cNvCxnSpPr>
            <a:stCxn id="296" idx="2"/>
            <a:endCxn id="317" idx="1"/>
          </p:cNvCxnSpPr>
          <p:nvPr/>
        </p:nvCxnSpPr>
        <p:spPr>
          <a:xfrm>
            <a:off x="4209953" y="2421179"/>
            <a:ext cx="1792800" cy="10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18"/>
          <p:cNvSpPr txBox="1"/>
          <p:nvPr/>
        </p:nvSpPr>
        <p:spPr>
          <a:xfrm>
            <a:off x="222267" y="5294400"/>
            <a:ext cx="11839666" cy="1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●"/>
            </a:pPr>
            <a:r>
              <a:rPr lang="en-GB" sz="2400" dirty="0"/>
              <a:t>MS2 spectra can be used as a </a:t>
            </a:r>
            <a:r>
              <a:rPr lang="en-GB" sz="2400" i="1" dirty="0"/>
              <a:t>molecular fingerprint</a:t>
            </a:r>
            <a:r>
              <a:rPr lang="en-GB" sz="2400" dirty="0"/>
              <a:t> to identify molecules</a:t>
            </a:r>
          </a:p>
          <a:p>
            <a:pPr marL="609585" indent="-423323">
              <a:buSzPts val="1400"/>
              <a:buChar char="●"/>
            </a:pPr>
            <a:endParaRPr sz="1600" dirty="0"/>
          </a:p>
          <a:p>
            <a:pPr marL="609585" indent="-423323">
              <a:buSzPts val="1400"/>
              <a:buChar char="●"/>
            </a:pPr>
            <a:r>
              <a:rPr lang="en-GB" sz="2400" dirty="0"/>
              <a:t>Spectra are compared against a database of spectra for known molecules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EE8B-8BFA-4BF6-A552-133C5481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Closed Loop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EC1D-7260-4FE4-BAC9-FDADCBCC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1461"/>
          </a:xfrm>
        </p:spPr>
        <p:txBody>
          <a:bodyPr/>
          <a:lstStyle/>
          <a:p>
            <a:r>
              <a:rPr lang="en-GB" dirty="0"/>
              <a:t>If we end up with incorrect matches or a badly fit GP, we can cause ourselves serious issues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501B2F25-DF55-4CD5-B20C-89A5BB9926CE}"/>
              </a:ext>
            </a:extLst>
          </p:cNvPr>
          <p:cNvGraphicFramePr>
            <a:graphicFrameLocks noGrp="1"/>
          </p:cNvGraphicFramePr>
          <p:nvPr/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4539CB20-372E-4F0A-B322-E4D7AF7E4425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D32B946-8FF8-4071-A88D-83D39B5EA92E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EBC427D9-F18D-4918-93BC-11B1D21DCFFE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5D64509C-A7D1-486E-8C66-AE6EA68F8FD6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8B40E95F-BA3D-47F1-9CC1-A23C53B0D5CA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12EEC93-18EE-4667-9350-9A1DBD11C511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5044BBFA-3175-4715-B729-6107627D8FD9}"/>
              </a:ext>
            </a:extLst>
          </p:cNvPr>
          <p:cNvSpPr/>
          <p:nvPr/>
        </p:nvSpPr>
        <p:spPr>
          <a:xfrm>
            <a:off x="9434090" y="5967991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1F8F95B2-38D4-4D62-81A0-ED24DB4FA941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40DF5962-316F-4626-A912-05C72CAF5602}"/>
              </a:ext>
            </a:extLst>
          </p:cNvPr>
          <p:cNvSpPr/>
          <p:nvPr/>
        </p:nvSpPr>
        <p:spPr>
          <a:xfrm>
            <a:off x="10246891" y="4137030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685C28F0-59E5-40D6-9115-BE9E1D7BBE38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D2B72D-B011-4AB5-B7B1-5C46A0FE0FD0}"/>
              </a:ext>
            </a:extLst>
          </p:cNvPr>
          <p:cNvSpPr txBox="1">
            <a:spLocks/>
          </p:cNvSpPr>
          <p:nvPr/>
        </p:nvSpPr>
        <p:spPr>
          <a:xfrm>
            <a:off x="838200" y="3195396"/>
            <a:ext cx="5113666" cy="366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would have happened if we got a slightly strange match at the start</a:t>
            </a:r>
          </a:p>
          <a:p>
            <a:endParaRPr lang="en-GB" dirty="0"/>
          </a:p>
          <a:p>
            <a:r>
              <a:rPr lang="en-GB" dirty="0"/>
              <a:t>We could have ended up adding even more incorrect matches based on using a GP which doesn’t reflect the data </a:t>
            </a:r>
          </a:p>
        </p:txBody>
      </p:sp>
    </p:spTree>
    <p:extLst>
      <p:ext uri="{BB962C8B-B14F-4D97-AF65-F5344CB8AC3E}">
        <p14:creationId xmlns:p14="http://schemas.microsoft.com/office/powerpoint/2010/main" val="21419537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C89B-6D3C-4C37-90EB-5B6492E0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Closed Loop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6ECF-48D1-4FFC-A84D-BD5C9465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way to fix this would be to confirm (some) match using bombing / fragmentation scans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DB141C65-60E2-4267-9919-586FC353D5DA}"/>
              </a:ext>
            </a:extLst>
          </p:cNvPr>
          <p:cNvGraphicFramePr>
            <a:graphicFrameLocks noGrp="1"/>
          </p:cNvGraphicFramePr>
          <p:nvPr/>
        </p:nvGraphicFramePr>
        <p:xfrm>
          <a:off x="6232789" y="2635253"/>
          <a:ext cx="5477141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57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1777588755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3118722418"/>
                    </a:ext>
                  </a:extLst>
                </a:gridCol>
                <a:gridCol w="390857">
                  <a:extLst>
                    <a:ext uri="{9D8B030D-6E8A-4147-A177-3AD203B41FA5}">
                      <a16:colId xmlns:a16="http://schemas.microsoft.com/office/drawing/2014/main" val="978528498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F5BAB4F-8198-4030-9DA7-F39FB25021C0}"/>
              </a:ext>
            </a:extLst>
          </p:cNvPr>
          <p:cNvSpPr/>
          <p:nvPr/>
        </p:nvSpPr>
        <p:spPr>
          <a:xfrm rot="10800000">
            <a:off x="7885797" y="523709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9767AC34-A695-41C3-978D-B8CD38AE25C5}"/>
              </a:ext>
            </a:extLst>
          </p:cNvPr>
          <p:cNvSpPr/>
          <p:nvPr/>
        </p:nvSpPr>
        <p:spPr>
          <a:xfrm>
            <a:off x="8275522" y="5962984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CEA0BA1-A496-4E19-BA8D-6054024BD0F1}"/>
              </a:ext>
            </a:extLst>
          </p:cNvPr>
          <p:cNvSpPr/>
          <p:nvPr/>
        </p:nvSpPr>
        <p:spPr>
          <a:xfrm>
            <a:off x="7094157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6F012F30-2BE7-41CD-8751-4FDDBFDC30C2}"/>
              </a:ext>
            </a:extLst>
          </p:cNvPr>
          <p:cNvSpPr/>
          <p:nvPr/>
        </p:nvSpPr>
        <p:spPr>
          <a:xfrm>
            <a:off x="7134121" y="3401351"/>
            <a:ext cx="1755415" cy="278550"/>
          </a:xfrm>
          <a:prstGeom prst="flowChartTerminator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152ACDC-4F73-49AE-A349-1D4F8A648C38}"/>
              </a:ext>
            </a:extLst>
          </p:cNvPr>
          <p:cNvSpPr/>
          <p:nvPr/>
        </p:nvSpPr>
        <p:spPr>
          <a:xfrm>
            <a:off x="9064636" y="4137032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20AC5BA-C30F-434B-BB21-424A92D151A2}"/>
              </a:ext>
            </a:extLst>
          </p:cNvPr>
          <p:cNvSpPr/>
          <p:nvPr/>
        </p:nvSpPr>
        <p:spPr>
          <a:xfrm rot="10800000">
            <a:off x="8643874" y="5231790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284F0D10-4A32-4EE5-BAB2-63BACBEB0154}"/>
              </a:ext>
            </a:extLst>
          </p:cNvPr>
          <p:cNvSpPr/>
          <p:nvPr/>
        </p:nvSpPr>
        <p:spPr>
          <a:xfrm>
            <a:off x="9434090" y="5967991"/>
            <a:ext cx="1007776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09BE6A9-52E2-4326-83AD-9621596E8DA8}"/>
              </a:ext>
            </a:extLst>
          </p:cNvPr>
          <p:cNvSpPr/>
          <p:nvPr/>
        </p:nvSpPr>
        <p:spPr>
          <a:xfrm>
            <a:off x="7463612" y="4508913"/>
            <a:ext cx="647558" cy="278550"/>
          </a:xfrm>
          <a:prstGeom prst="flowChartTerminator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670A9847-6656-4921-90B5-1518B74F85A5}"/>
              </a:ext>
            </a:extLst>
          </p:cNvPr>
          <p:cNvSpPr/>
          <p:nvPr/>
        </p:nvSpPr>
        <p:spPr>
          <a:xfrm>
            <a:off x="10246891" y="4137030"/>
            <a:ext cx="1367994" cy="278550"/>
          </a:xfrm>
          <a:prstGeom prst="flowChartTerminator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E3C9C8B5-4A8A-4345-98CD-609D81F6BFDE}"/>
              </a:ext>
            </a:extLst>
          </p:cNvPr>
          <p:cNvSpPr/>
          <p:nvPr/>
        </p:nvSpPr>
        <p:spPr>
          <a:xfrm rot="10800000">
            <a:off x="8662346" y="3407674"/>
            <a:ext cx="1007776" cy="278550"/>
          </a:xfrm>
          <a:prstGeom prst="flowChartTerminator">
            <a:avLst/>
          </a:prstGeom>
          <a:solidFill>
            <a:srgbClr val="7030A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25B0DA4-6E85-48F1-A6C3-2DC4C9EF06EF}"/>
              </a:ext>
            </a:extLst>
          </p:cNvPr>
          <p:cNvSpPr/>
          <p:nvPr/>
        </p:nvSpPr>
        <p:spPr>
          <a:xfrm>
            <a:off x="8971359" y="337794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C2B81B7F-A164-46DD-BFE7-4B3664BC2500}"/>
              </a:ext>
            </a:extLst>
          </p:cNvPr>
          <p:cNvSpPr/>
          <p:nvPr/>
        </p:nvSpPr>
        <p:spPr>
          <a:xfrm>
            <a:off x="7390734" y="336513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0C600050-7025-4577-BE0B-B7249A64DA1C}"/>
              </a:ext>
            </a:extLst>
          </p:cNvPr>
          <p:cNvSpPr/>
          <p:nvPr/>
        </p:nvSpPr>
        <p:spPr>
          <a:xfrm>
            <a:off x="8971359" y="518465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D3F80EDD-6ECA-45D6-BF51-979260E69D93}"/>
              </a:ext>
            </a:extLst>
          </p:cNvPr>
          <p:cNvSpPr/>
          <p:nvPr/>
        </p:nvSpPr>
        <p:spPr>
          <a:xfrm>
            <a:off x="7836337" y="519557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95D1B7-0B28-496B-B7D7-6795B154A52F}"/>
              </a:ext>
            </a:extLst>
          </p:cNvPr>
          <p:cNvSpPr/>
          <p:nvPr/>
        </p:nvSpPr>
        <p:spPr>
          <a:xfrm rot="16200000">
            <a:off x="8442218" y="4290147"/>
            <a:ext cx="701964" cy="2216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6E5CCD-A1CB-4E7D-97D7-A93BF56DF054}"/>
              </a:ext>
            </a:extLst>
          </p:cNvPr>
          <p:cNvCxnSpPr>
            <a:cxnSpLocks/>
          </p:cNvCxnSpPr>
          <p:nvPr/>
        </p:nvCxnSpPr>
        <p:spPr>
          <a:xfrm>
            <a:off x="3934691" y="5115486"/>
            <a:ext cx="3639127" cy="2785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D7E657B-9353-4529-AF59-4C0FF4D19BED}"/>
              </a:ext>
            </a:extLst>
          </p:cNvPr>
          <p:cNvSpPr/>
          <p:nvPr/>
        </p:nvSpPr>
        <p:spPr>
          <a:xfrm rot="16200000">
            <a:off x="8108812" y="1982537"/>
            <a:ext cx="701964" cy="31418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C1AF64-8B53-4CA0-876C-82A0D435A84F}"/>
              </a:ext>
            </a:extLst>
          </p:cNvPr>
          <p:cNvCxnSpPr>
            <a:cxnSpLocks/>
          </p:cNvCxnSpPr>
          <p:nvPr/>
        </p:nvCxnSpPr>
        <p:spPr>
          <a:xfrm>
            <a:off x="3934691" y="3583709"/>
            <a:ext cx="2817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2AFD704-7942-45A8-A6FC-CAA09062F458}"/>
              </a:ext>
            </a:extLst>
          </p:cNvPr>
          <p:cNvSpPr txBox="1">
            <a:spLocks/>
          </p:cNvSpPr>
          <p:nvPr/>
        </p:nvSpPr>
        <p:spPr>
          <a:xfrm>
            <a:off x="581688" y="4693275"/>
            <a:ext cx="3763021" cy="651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These would have SIMILAR fragmentation spectra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1F14CE0-8D14-4EEF-ACE6-0231EDDF37C9}"/>
              </a:ext>
            </a:extLst>
          </p:cNvPr>
          <p:cNvSpPr txBox="1">
            <a:spLocks/>
          </p:cNvSpPr>
          <p:nvPr/>
        </p:nvSpPr>
        <p:spPr>
          <a:xfrm>
            <a:off x="558642" y="3258162"/>
            <a:ext cx="3763021" cy="651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These would have DIFFERENT fragmentation spectra</a:t>
            </a:r>
          </a:p>
        </p:txBody>
      </p:sp>
    </p:spTree>
    <p:extLst>
      <p:ext uri="{BB962C8B-B14F-4D97-AF65-F5344CB8AC3E}">
        <p14:creationId xmlns:p14="http://schemas.microsoft.com/office/powerpoint/2010/main" val="30401226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973C-1912-4C17-B4D4-FB19285F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Score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97F-2095-4A75-98C0-028300E5B5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could incorporate this into the scoring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𝑖𝑛𝑡𝑒𝑛𝑠𝑖𝑡𝑦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𝑒𝑥𝑐𝑙𝑢𝑠𝑖𝑜𝑛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97F-2095-4A75-98C0-028300E5B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895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Real-Time Peak Identification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D01A5DC-38FA-4DCF-97F6-07FE01AE552F}"/>
              </a:ext>
            </a:extLst>
          </p:cNvPr>
          <p:cNvSpPr txBox="1">
            <a:spLocks/>
          </p:cNvSpPr>
          <p:nvPr/>
        </p:nvSpPr>
        <p:spPr>
          <a:xfrm>
            <a:off x="831850" y="4914900"/>
            <a:ext cx="4937125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Ongoing work…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254442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2480-20D5-4751-9707-3F117132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Peak Prioritisation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9A121A-0FBE-441D-8999-740CD291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36" cy="4351338"/>
          </a:xfrm>
        </p:spPr>
        <p:txBody>
          <a:bodyPr/>
          <a:lstStyle/>
          <a:p>
            <a:r>
              <a:rPr lang="en-GB" dirty="0"/>
              <a:t>If we had switch the order of these bombs we could have got both peaks</a:t>
            </a:r>
          </a:p>
        </p:txBody>
      </p:sp>
      <p:graphicFrame>
        <p:nvGraphicFramePr>
          <p:cNvPr id="26" name="Table 62">
            <a:extLst>
              <a:ext uri="{FF2B5EF4-FFF2-40B4-BE49-F238E27FC236}">
                <a16:creationId xmlns:a16="http://schemas.microsoft.com/office/drawing/2014/main" id="{F1AD08DD-59A3-4269-AB22-14BA87839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03038"/>
              </p:ext>
            </p:extLst>
          </p:nvPr>
        </p:nvGraphicFramePr>
        <p:xfrm>
          <a:off x="7644316" y="1548434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C18F7336-46BA-4CEA-964B-51457A8537C9}"/>
              </a:ext>
            </a:extLst>
          </p:cNvPr>
          <p:cNvSpPr/>
          <p:nvPr/>
        </p:nvSpPr>
        <p:spPr>
          <a:xfrm rot="10800000">
            <a:off x="9146322" y="415027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FB4BBD99-E7F0-4261-8D0C-F6F6280F32FE}"/>
              </a:ext>
            </a:extLst>
          </p:cNvPr>
          <p:cNvSpPr/>
          <p:nvPr/>
        </p:nvSpPr>
        <p:spPr>
          <a:xfrm>
            <a:off x="9519269" y="487616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82A048F4-D357-4AF0-A718-954DA4088390}"/>
              </a:ext>
            </a:extLst>
          </p:cNvPr>
          <p:cNvSpPr/>
          <p:nvPr/>
        </p:nvSpPr>
        <p:spPr>
          <a:xfrm>
            <a:off x="8413405" y="3422094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2F2DBFAF-50C3-486A-A44A-B03A1ABB5429}"/>
              </a:ext>
            </a:extLst>
          </p:cNvPr>
          <p:cNvSpPr/>
          <p:nvPr/>
        </p:nvSpPr>
        <p:spPr>
          <a:xfrm>
            <a:off x="9130930" y="3389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96EB21A7-02FE-45ED-8C06-0F205D2414C7}"/>
              </a:ext>
            </a:extLst>
          </p:cNvPr>
          <p:cNvSpPr/>
          <p:nvPr/>
        </p:nvSpPr>
        <p:spPr>
          <a:xfrm>
            <a:off x="10233978" y="483994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E2B50B4F-5138-4513-B537-2D0713E959B3}"/>
              </a:ext>
            </a:extLst>
          </p:cNvPr>
          <p:cNvSpPr/>
          <p:nvPr/>
        </p:nvSpPr>
        <p:spPr>
          <a:xfrm>
            <a:off x="8419234" y="2309379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A3F653E5-79B6-4284-9215-90355319CB4A}"/>
              </a:ext>
            </a:extLst>
          </p:cNvPr>
          <p:cNvSpPr/>
          <p:nvPr/>
        </p:nvSpPr>
        <p:spPr>
          <a:xfrm>
            <a:off x="10262137" y="3048810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CD0F112-088A-4854-8458-5DD759086F17}"/>
              </a:ext>
            </a:extLst>
          </p:cNvPr>
          <p:cNvSpPr/>
          <p:nvPr/>
        </p:nvSpPr>
        <p:spPr>
          <a:xfrm>
            <a:off x="10944289" y="301054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B97C6A44-267A-4971-9836-80EC4F387240}"/>
              </a:ext>
            </a:extLst>
          </p:cNvPr>
          <p:cNvSpPr/>
          <p:nvPr/>
        </p:nvSpPr>
        <p:spPr>
          <a:xfrm>
            <a:off x="9847666" y="411406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6F03AC60-C315-43D0-BDCC-0A23E6393CDC}"/>
              </a:ext>
            </a:extLst>
          </p:cNvPr>
          <p:cNvSpPr/>
          <p:nvPr/>
        </p:nvSpPr>
        <p:spPr>
          <a:xfrm>
            <a:off x="8737184" y="227049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251B26-F04B-429B-88F1-BA5560D28926}"/>
              </a:ext>
            </a:extLst>
          </p:cNvPr>
          <p:cNvSpPr/>
          <p:nvPr/>
        </p:nvSpPr>
        <p:spPr>
          <a:xfrm rot="16200000">
            <a:off x="8589820" y="2004288"/>
            <a:ext cx="701964" cy="794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559533-35EF-4D6C-A75F-2928C8514C16}"/>
              </a:ext>
            </a:extLst>
          </p:cNvPr>
          <p:cNvSpPr/>
          <p:nvPr/>
        </p:nvSpPr>
        <p:spPr>
          <a:xfrm rot="16200000">
            <a:off x="8994972" y="3148514"/>
            <a:ext cx="701964" cy="794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942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1298-F65F-4379-A640-AF2FC5D6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Peak Prioritisation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7B85-798B-40CF-80EF-17BE7177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knew the whole trajectory of the peaks we would have know this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B9B20797-D494-4104-A707-4BE28B1BE67F}"/>
              </a:ext>
            </a:extLst>
          </p:cNvPr>
          <p:cNvSpPr/>
          <p:nvPr/>
        </p:nvSpPr>
        <p:spPr>
          <a:xfrm>
            <a:off x="2529840" y="5564928"/>
            <a:ext cx="1635759" cy="568016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347EDAE0-2393-4634-B7F0-630311760176}"/>
              </a:ext>
            </a:extLst>
          </p:cNvPr>
          <p:cNvSpPr/>
          <p:nvPr/>
        </p:nvSpPr>
        <p:spPr>
          <a:xfrm>
            <a:off x="2535670" y="3583996"/>
            <a:ext cx="4434253" cy="568016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61C915-8E55-4CBE-8BC8-8E4F8ACDBC75}"/>
                  </a:ext>
                </a:extLst>
              </p14:cNvPr>
              <p14:cNvContentPartPr/>
              <p14:nvPr/>
            </p14:nvContentPartPr>
            <p14:xfrm>
              <a:off x="1930047" y="4793596"/>
              <a:ext cx="2871720" cy="111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61C915-8E55-4CBE-8BC8-8E4F8ACDB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1047" y="4784956"/>
                <a:ext cx="2889360" cy="11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11F5EE-0A76-4291-971F-8AEE32316D55}"/>
                  </a:ext>
                </a:extLst>
              </p14:cNvPr>
              <p14:cNvContentPartPr/>
              <p14:nvPr/>
            </p14:nvContentPartPr>
            <p14:xfrm>
              <a:off x="2124087" y="2492476"/>
              <a:ext cx="5517720" cy="137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11F5EE-0A76-4291-971F-8AEE32316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7" y="2483476"/>
                <a:ext cx="5535360" cy="1396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16D32CE-77BB-4547-9E20-C47A10414574}"/>
              </a:ext>
            </a:extLst>
          </p:cNvPr>
          <p:cNvSpPr/>
          <p:nvPr/>
        </p:nvSpPr>
        <p:spPr>
          <a:xfrm rot="16200000">
            <a:off x="1156857" y="4051736"/>
            <a:ext cx="3967018" cy="684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39460C-8191-4F34-94B8-7F865CF25D91}"/>
              </a:ext>
            </a:extLst>
          </p:cNvPr>
          <p:cNvCxnSpPr>
            <a:cxnSpLocks/>
          </p:cNvCxnSpPr>
          <p:nvPr/>
        </p:nvCxnSpPr>
        <p:spPr>
          <a:xfrm flipH="1" flipV="1">
            <a:off x="3722256" y="4553527"/>
            <a:ext cx="3247667" cy="31403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484722-39F2-43F1-B72A-AB116421484B}"/>
              </a:ext>
            </a:extLst>
          </p:cNvPr>
          <p:cNvSpPr txBox="1">
            <a:spLocks/>
          </p:cNvSpPr>
          <p:nvPr/>
        </p:nvSpPr>
        <p:spPr>
          <a:xfrm>
            <a:off x="7209349" y="4633284"/>
            <a:ext cx="3681997" cy="781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did our radar scan about here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7F3CE0CF-E074-4D54-9192-FFF4293790B7}"/>
              </a:ext>
            </a:extLst>
          </p:cNvPr>
          <p:cNvSpPr/>
          <p:nvPr/>
        </p:nvSpPr>
        <p:spPr>
          <a:xfrm>
            <a:off x="3386610" y="3477349"/>
            <a:ext cx="864325" cy="78131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88F8C71-AA97-40A9-A57A-4F05A41C747A}"/>
              </a:ext>
            </a:extLst>
          </p:cNvPr>
          <p:cNvSpPr/>
          <p:nvPr/>
        </p:nvSpPr>
        <p:spPr>
          <a:xfrm>
            <a:off x="4199674" y="5448977"/>
            <a:ext cx="864325" cy="78131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83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53B3-2F9D-4853-BE9C-F2D32F11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Peak Prioritisation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1682-D67E-46AA-8ED7-D71AD68D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4855" cy="4351338"/>
          </a:xfrm>
        </p:spPr>
        <p:txBody>
          <a:bodyPr/>
          <a:lstStyle/>
          <a:p>
            <a:r>
              <a:rPr lang="en-GB" dirty="0"/>
              <a:t>We have dataset of annotated peaks which could be used to train regression models</a:t>
            </a:r>
          </a:p>
          <a:p>
            <a:endParaRPr lang="en-GB" dirty="0"/>
          </a:p>
          <a:p>
            <a:r>
              <a:rPr lang="en-GB" dirty="0"/>
              <a:t>Predict the top of the peak</a:t>
            </a:r>
          </a:p>
          <a:p>
            <a:pPr lvl="1"/>
            <a:r>
              <a:rPr lang="en-GB" dirty="0"/>
              <a:t>Fragmenting at higher intensities gives us a higher quality spectra</a:t>
            </a:r>
          </a:p>
          <a:p>
            <a:pPr lvl="1"/>
            <a:endParaRPr lang="en-GB" dirty="0"/>
          </a:p>
          <a:p>
            <a:r>
              <a:rPr lang="en-GB" dirty="0"/>
              <a:t>Predict the end of the peak</a:t>
            </a:r>
          </a:p>
          <a:p>
            <a:pPr lvl="1"/>
            <a:r>
              <a:rPr lang="en-GB" dirty="0"/>
              <a:t>This tell us when we need to have fragmented by – This would help us in the example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3172D5B5-22E3-4511-937B-0781436CE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64393"/>
              </p:ext>
            </p:extLst>
          </p:nvPr>
        </p:nvGraphicFramePr>
        <p:xfrm>
          <a:off x="7644316" y="1548434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D52BF5C-35C2-434D-A9A5-993D0734968B}"/>
              </a:ext>
            </a:extLst>
          </p:cNvPr>
          <p:cNvSpPr/>
          <p:nvPr/>
        </p:nvSpPr>
        <p:spPr>
          <a:xfrm rot="10800000">
            <a:off x="9146322" y="415027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70583365-91AD-4879-B13A-8276A136A0EC}"/>
              </a:ext>
            </a:extLst>
          </p:cNvPr>
          <p:cNvSpPr/>
          <p:nvPr/>
        </p:nvSpPr>
        <p:spPr>
          <a:xfrm>
            <a:off x="9519269" y="4876165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B150DB7-1038-47BD-A3AF-4D17B82ACB6A}"/>
              </a:ext>
            </a:extLst>
          </p:cNvPr>
          <p:cNvSpPr/>
          <p:nvPr/>
        </p:nvSpPr>
        <p:spPr>
          <a:xfrm>
            <a:off x="8413405" y="3422094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8B17549-CB43-4F2C-93E7-33FD0E627B45}"/>
              </a:ext>
            </a:extLst>
          </p:cNvPr>
          <p:cNvSpPr/>
          <p:nvPr/>
        </p:nvSpPr>
        <p:spPr>
          <a:xfrm>
            <a:off x="9130930" y="3389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2E71E6C-E35B-429E-89CA-194411EA6606}"/>
              </a:ext>
            </a:extLst>
          </p:cNvPr>
          <p:cNvSpPr/>
          <p:nvPr/>
        </p:nvSpPr>
        <p:spPr>
          <a:xfrm>
            <a:off x="10233978" y="483994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8653C91-4781-40DB-AF35-B91A6034B6C2}"/>
              </a:ext>
            </a:extLst>
          </p:cNvPr>
          <p:cNvSpPr/>
          <p:nvPr/>
        </p:nvSpPr>
        <p:spPr>
          <a:xfrm>
            <a:off x="8419234" y="2309379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71215587-1A6C-4182-817E-FAB9936BED72}"/>
              </a:ext>
            </a:extLst>
          </p:cNvPr>
          <p:cNvSpPr/>
          <p:nvPr/>
        </p:nvSpPr>
        <p:spPr>
          <a:xfrm>
            <a:off x="10262137" y="3048810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F8F7A88-634C-42D7-960F-583BE2D0B1BD}"/>
              </a:ext>
            </a:extLst>
          </p:cNvPr>
          <p:cNvSpPr/>
          <p:nvPr/>
        </p:nvSpPr>
        <p:spPr>
          <a:xfrm>
            <a:off x="10944289" y="3010546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8EFACC5-E136-4E4F-B0BA-947D64351B9D}"/>
              </a:ext>
            </a:extLst>
          </p:cNvPr>
          <p:cNvSpPr/>
          <p:nvPr/>
        </p:nvSpPr>
        <p:spPr>
          <a:xfrm>
            <a:off x="9847666" y="411406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43381092-3367-44EE-BC73-7ACA8CA5C797}"/>
              </a:ext>
            </a:extLst>
          </p:cNvPr>
          <p:cNvSpPr/>
          <p:nvPr/>
        </p:nvSpPr>
        <p:spPr>
          <a:xfrm>
            <a:off x="8737184" y="227049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3C580F-19AE-441F-B425-DFABC79F313E}"/>
              </a:ext>
            </a:extLst>
          </p:cNvPr>
          <p:cNvSpPr/>
          <p:nvPr/>
        </p:nvSpPr>
        <p:spPr>
          <a:xfrm rot="16200000">
            <a:off x="8589820" y="2004288"/>
            <a:ext cx="701964" cy="794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5553F8-D9A3-4086-9748-D380A45BB5D9}"/>
              </a:ext>
            </a:extLst>
          </p:cNvPr>
          <p:cNvSpPr/>
          <p:nvPr/>
        </p:nvSpPr>
        <p:spPr>
          <a:xfrm rot="16200000">
            <a:off x="8994972" y="3148514"/>
            <a:ext cx="701964" cy="794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690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8A4B98-3D54-4B7D-9739-2BF51C9F6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Thank you for listening!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B268D3-96BE-4A95-AEFD-92901907F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 hope you enjoyed the talk even if it wasn’t a full stats talk!</a:t>
            </a:r>
          </a:p>
        </p:txBody>
      </p:sp>
    </p:spTree>
    <p:extLst>
      <p:ext uri="{BB962C8B-B14F-4D97-AF65-F5344CB8AC3E}">
        <p14:creationId xmlns:p14="http://schemas.microsoft.com/office/powerpoint/2010/main" val="226050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EDB7-6091-458C-B9EE-BB1C4751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5" y="350192"/>
            <a:ext cx="10515600" cy="1325563"/>
          </a:xfrm>
        </p:spPr>
        <p:txBody>
          <a:bodyPr/>
          <a:lstStyle/>
          <a:p>
            <a:r>
              <a:rPr lang="en-GB" b="1" dirty="0"/>
              <a:t>How is this a game of battleships?</a:t>
            </a:r>
          </a:p>
        </p:txBody>
      </p:sp>
      <p:sp>
        <p:nvSpPr>
          <p:cNvPr id="6" name="Google Shape;159;p16">
            <a:extLst>
              <a:ext uri="{FF2B5EF4-FFF2-40B4-BE49-F238E27FC236}">
                <a16:creationId xmlns:a16="http://schemas.microsoft.com/office/drawing/2014/main" id="{1AFF3BEF-A7B7-46A2-9991-323D3D1E5144}"/>
              </a:ext>
            </a:extLst>
          </p:cNvPr>
          <p:cNvSpPr/>
          <p:nvPr/>
        </p:nvSpPr>
        <p:spPr>
          <a:xfrm>
            <a:off x="1199829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60;p16">
            <a:extLst>
              <a:ext uri="{FF2B5EF4-FFF2-40B4-BE49-F238E27FC236}">
                <a16:creationId xmlns:a16="http://schemas.microsoft.com/office/drawing/2014/main" id="{2BB89B51-DB45-4A61-B26A-8645685EEB04}"/>
              </a:ext>
            </a:extLst>
          </p:cNvPr>
          <p:cNvSpPr/>
          <p:nvPr/>
        </p:nvSpPr>
        <p:spPr>
          <a:xfrm>
            <a:off x="1199829" y="5798195"/>
            <a:ext cx="186900" cy="178701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61;p16">
            <a:extLst>
              <a:ext uri="{FF2B5EF4-FFF2-40B4-BE49-F238E27FC236}">
                <a16:creationId xmlns:a16="http://schemas.microsoft.com/office/drawing/2014/main" id="{D0B5A7C8-3C33-4E64-80E4-51A12C3E65B7}"/>
              </a:ext>
            </a:extLst>
          </p:cNvPr>
          <p:cNvSpPr/>
          <p:nvPr/>
        </p:nvSpPr>
        <p:spPr>
          <a:xfrm>
            <a:off x="1199829" y="4730924"/>
            <a:ext cx="186900" cy="178701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" name="Google Shape;162;p16">
            <a:extLst>
              <a:ext uri="{FF2B5EF4-FFF2-40B4-BE49-F238E27FC236}">
                <a16:creationId xmlns:a16="http://schemas.microsoft.com/office/drawing/2014/main" id="{D521F8FC-2E73-4036-B3D6-A8938568E4DB}"/>
              </a:ext>
            </a:extLst>
          </p:cNvPr>
          <p:cNvCxnSpPr/>
          <p:nvPr/>
        </p:nvCxnSpPr>
        <p:spPr>
          <a:xfrm rot="10800000">
            <a:off x="728372" y="2879240"/>
            <a:ext cx="0" cy="32350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63;p16">
            <a:extLst>
              <a:ext uri="{FF2B5EF4-FFF2-40B4-BE49-F238E27FC236}">
                <a16:creationId xmlns:a16="http://schemas.microsoft.com/office/drawing/2014/main" id="{71AF21DF-2C16-4180-B0F5-722AB4F6135E}"/>
              </a:ext>
            </a:extLst>
          </p:cNvPr>
          <p:cNvSpPr txBox="1"/>
          <p:nvPr/>
        </p:nvSpPr>
        <p:spPr>
          <a:xfrm rot="16200000">
            <a:off x="-970616" y="4214226"/>
            <a:ext cx="2838813" cy="5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Mass (per charge)</a:t>
            </a:r>
            <a:endParaRPr dirty="0"/>
          </a:p>
        </p:txBody>
      </p:sp>
      <p:cxnSp>
        <p:nvCxnSpPr>
          <p:cNvPr id="11" name="Google Shape;164;p16">
            <a:extLst>
              <a:ext uri="{FF2B5EF4-FFF2-40B4-BE49-F238E27FC236}">
                <a16:creationId xmlns:a16="http://schemas.microsoft.com/office/drawing/2014/main" id="{F3C1A08F-3CE7-4512-9AA3-B39B4B04AA73}"/>
              </a:ext>
            </a:extLst>
          </p:cNvPr>
          <p:cNvCxnSpPr/>
          <p:nvPr/>
        </p:nvCxnSpPr>
        <p:spPr>
          <a:xfrm rot="10800000" flipH="1">
            <a:off x="1127295" y="6356160"/>
            <a:ext cx="5367680" cy="184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65;p16">
            <a:extLst>
              <a:ext uri="{FF2B5EF4-FFF2-40B4-BE49-F238E27FC236}">
                <a16:creationId xmlns:a16="http://schemas.microsoft.com/office/drawing/2014/main" id="{C692A2CA-2A1C-4E8A-B5D9-6210E0F496D2}"/>
              </a:ext>
            </a:extLst>
          </p:cNvPr>
          <p:cNvSpPr txBox="1"/>
          <p:nvPr/>
        </p:nvSpPr>
        <p:spPr>
          <a:xfrm>
            <a:off x="1390412" y="6207408"/>
            <a:ext cx="4841446" cy="65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Chromatographic </a:t>
            </a:r>
            <a:r>
              <a:rPr lang="en-GB" b="1" dirty="0"/>
              <a:t>retention time</a:t>
            </a:r>
            <a:endParaRPr sz="2400" b="1" dirty="0"/>
          </a:p>
        </p:txBody>
      </p:sp>
      <p:sp>
        <p:nvSpPr>
          <p:cNvPr id="13" name="Google Shape;167;p16">
            <a:extLst>
              <a:ext uri="{FF2B5EF4-FFF2-40B4-BE49-F238E27FC236}">
                <a16:creationId xmlns:a16="http://schemas.microsoft.com/office/drawing/2014/main" id="{95BF8310-D797-4932-A1BF-8A845F69B4AF}"/>
              </a:ext>
            </a:extLst>
          </p:cNvPr>
          <p:cNvSpPr/>
          <p:nvPr/>
        </p:nvSpPr>
        <p:spPr>
          <a:xfrm>
            <a:off x="1390412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68;p16">
            <a:extLst>
              <a:ext uri="{FF2B5EF4-FFF2-40B4-BE49-F238E27FC236}">
                <a16:creationId xmlns:a16="http://schemas.microsoft.com/office/drawing/2014/main" id="{7900D621-318F-4095-AB56-0A5861DE7A90}"/>
              </a:ext>
            </a:extLst>
          </p:cNvPr>
          <p:cNvSpPr/>
          <p:nvPr/>
        </p:nvSpPr>
        <p:spPr>
          <a:xfrm>
            <a:off x="1390412" y="5798195"/>
            <a:ext cx="186900" cy="17870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169;p16">
            <a:extLst>
              <a:ext uri="{FF2B5EF4-FFF2-40B4-BE49-F238E27FC236}">
                <a16:creationId xmlns:a16="http://schemas.microsoft.com/office/drawing/2014/main" id="{95142BC9-B855-4E4A-BA55-D44A91748AC7}"/>
              </a:ext>
            </a:extLst>
          </p:cNvPr>
          <p:cNvSpPr/>
          <p:nvPr/>
        </p:nvSpPr>
        <p:spPr>
          <a:xfrm>
            <a:off x="1390412" y="4730924"/>
            <a:ext cx="186900" cy="178701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70;p16">
            <a:extLst>
              <a:ext uri="{FF2B5EF4-FFF2-40B4-BE49-F238E27FC236}">
                <a16:creationId xmlns:a16="http://schemas.microsoft.com/office/drawing/2014/main" id="{C052BB9C-0DF1-40E5-BE86-6326966D41E0}"/>
              </a:ext>
            </a:extLst>
          </p:cNvPr>
          <p:cNvSpPr/>
          <p:nvPr/>
        </p:nvSpPr>
        <p:spPr>
          <a:xfrm>
            <a:off x="1567598" y="248585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71;p16">
            <a:extLst>
              <a:ext uri="{FF2B5EF4-FFF2-40B4-BE49-F238E27FC236}">
                <a16:creationId xmlns:a16="http://schemas.microsoft.com/office/drawing/2014/main" id="{B8A00A41-C70A-4DCB-8121-11ECC55BF5EA}"/>
              </a:ext>
            </a:extLst>
          </p:cNvPr>
          <p:cNvSpPr/>
          <p:nvPr/>
        </p:nvSpPr>
        <p:spPr>
          <a:xfrm>
            <a:off x="1559489" y="5798195"/>
            <a:ext cx="186900" cy="178701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172;p16">
            <a:extLst>
              <a:ext uri="{FF2B5EF4-FFF2-40B4-BE49-F238E27FC236}">
                <a16:creationId xmlns:a16="http://schemas.microsoft.com/office/drawing/2014/main" id="{815EA0A5-F553-40E0-B27B-04D81421217C}"/>
              </a:ext>
            </a:extLst>
          </p:cNvPr>
          <p:cNvSpPr/>
          <p:nvPr/>
        </p:nvSpPr>
        <p:spPr>
          <a:xfrm>
            <a:off x="1559489" y="4730924"/>
            <a:ext cx="186900" cy="178701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73;p16">
            <a:extLst>
              <a:ext uri="{FF2B5EF4-FFF2-40B4-BE49-F238E27FC236}">
                <a16:creationId xmlns:a16="http://schemas.microsoft.com/office/drawing/2014/main" id="{D9EACFF7-7A29-4339-9A10-557105C619E9}"/>
              </a:ext>
            </a:extLst>
          </p:cNvPr>
          <p:cNvSpPr/>
          <p:nvPr/>
        </p:nvSpPr>
        <p:spPr>
          <a:xfrm>
            <a:off x="1768339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174;p16">
            <a:extLst>
              <a:ext uri="{FF2B5EF4-FFF2-40B4-BE49-F238E27FC236}">
                <a16:creationId xmlns:a16="http://schemas.microsoft.com/office/drawing/2014/main" id="{7D4D6EBC-2435-44FF-8369-67A7687E8E89}"/>
              </a:ext>
            </a:extLst>
          </p:cNvPr>
          <p:cNvSpPr/>
          <p:nvPr/>
        </p:nvSpPr>
        <p:spPr>
          <a:xfrm>
            <a:off x="1766313" y="5798195"/>
            <a:ext cx="186900" cy="178701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175;p16">
            <a:extLst>
              <a:ext uri="{FF2B5EF4-FFF2-40B4-BE49-F238E27FC236}">
                <a16:creationId xmlns:a16="http://schemas.microsoft.com/office/drawing/2014/main" id="{A0599E2B-1999-400B-BE8E-30418F300576}"/>
              </a:ext>
            </a:extLst>
          </p:cNvPr>
          <p:cNvSpPr/>
          <p:nvPr/>
        </p:nvSpPr>
        <p:spPr>
          <a:xfrm>
            <a:off x="1757435" y="4730924"/>
            <a:ext cx="186900" cy="178701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176;p16">
            <a:extLst>
              <a:ext uri="{FF2B5EF4-FFF2-40B4-BE49-F238E27FC236}">
                <a16:creationId xmlns:a16="http://schemas.microsoft.com/office/drawing/2014/main" id="{0BCC3E0F-F531-4094-9283-254B476F8608}"/>
              </a:ext>
            </a:extLst>
          </p:cNvPr>
          <p:cNvSpPr/>
          <p:nvPr/>
        </p:nvSpPr>
        <p:spPr>
          <a:xfrm>
            <a:off x="1959305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177;p16">
            <a:extLst>
              <a:ext uri="{FF2B5EF4-FFF2-40B4-BE49-F238E27FC236}">
                <a16:creationId xmlns:a16="http://schemas.microsoft.com/office/drawing/2014/main" id="{DF64E4E5-B6F0-4243-8BA3-477D016DFF94}"/>
              </a:ext>
            </a:extLst>
          </p:cNvPr>
          <p:cNvSpPr/>
          <p:nvPr/>
        </p:nvSpPr>
        <p:spPr>
          <a:xfrm>
            <a:off x="1959305" y="5798195"/>
            <a:ext cx="186900" cy="178701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Google Shape;178;p16">
            <a:extLst>
              <a:ext uri="{FF2B5EF4-FFF2-40B4-BE49-F238E27FC236}">
                <a16:creationId xmlns:a16="http://schemas.microsoft.com/office/drawing/2014/main" id="{51601945-9160-48C8-B139-D6A48994EEA3}"/>
              </a:ext>
            </a:extLst>
          </p:cNvPr>
          <p:cNvSpPr/>
          <p:nvPr/>
        </p:nvSpPr>
        <p:spPr>
          <a:xfrm>
            <a:off x="1959305" y="4730924"/>
            <a:ext cx="186900" cy="178701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179;p16">
            <a:extLst>
              <a:ext uri="{FF2B5EF4-FFF2-40B4-BE49-F238E27FC236}">
                <a16:creationId xmlns:a16="http://schemas.microsoft.com/office/drawing/2014/main" id="{10C44BDE-0270-4F0D-AEDD-31D176B67EF9}"/>
              </a:ext>
            </a:extLst>
          </p:cNvPr>
          <p:cNvSpPr/>
          <p:nvPr/>
        </p:nvSpPr>
        <p:spPr>
          <a:xfrm>
            <a:off x="2139124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180;p16">
            <a:extLst>
              <a:ext uri="{FF2B5EF4-FFF2-40B4-BE49-F238E27FC236}">
                <a16:creationId xmlns:a16="http://schemas.microsoft.com/office/drawing/2014/main" id="{CDF8018B-CB9C-438C-8144-9F4F0EB8C27C}"/>
              </a:ext>
            </a:extLst>
          </p:cNvPr>
          <p:cNvSpPr/>
          <p:nvPr/>
        </p:nvSpPr>
        <p:spPr>
          <a:xfrm>
            <a:off x="2130246" y="5798195"/>
            <a:ext cx="186900" cy="178701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181;p16">
            <a:extLst>
              <a:ext uri="{FF2B5EF4-FFF2-40B4-BE49-F238E27FC236}">
                <a16:creationId xmlns:a16="http://schemas.microsoft.com/office/drawing/2014/main" id="{245E37DE-8304-4A87-B49A-250236C6A13E}"/>
              </a:ext>
            </a:extLst>
          </p:cNvPr>
          <p:cNvSpPr/>
          <p:nvPr/>
        </p:nvSpPr>
        <p:spPr>
          <a:xfrm>
            <a:off x="2130246" y="4730924"/>
            <a:ext cx="186900" cy="178701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2;p16">
            <a:extLst>
              <a:ext uri="{FF2B5EF4-FFF2-40B4-BE49-F238E27FC236}">
                <a16:creationId xmlns:a16="http://schemas.microsoft.com/office/drawing/2014/main" id="{51C0E513-3AD3-4FE8-8B8F-CAFAE5991AD3}"/>
              </a:ext>
            </a:extLst>
          </p:cNvPr>
          <p:cNvSpPr/>
          <p:nvPr/>
        </p:nvSpPr>
        <p:spPr>
          <a:xfrm>
            <a:off x="2327074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3;p16">
            <a:extLst>
              <a:ext uri="{FF2B5EF4-FFF2-40B4-BE49-F238E27FC236}">
                <a16:creationId xmlns:a16="http://schemas.microsoft.com/office/drawing/2014/main" id="{E1469081-D491-45C0-B1C2-CE81200D1724}"/>
              </a:ext>
            </a:extLst>
          </p:cNvPr>
          <p:cNvSpPr/>
          <p:nvPr/>
        </p:nvSpPr>
        <p:spPr>
          <a:xfrm>
            <a:off x="2309318" y="5798195"/>
            <a:ext cx="186900" cy="17870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184;p16">
            <a:extLst>
              <a:ext uri="{FF2B5EF4-FFF2-40B4-BE49-F238E27FC236}">
                <a16:creationId xmlns:a16="http://schemas.microsoft.com/office/drawing/2014/main" id="{D1E2C025-1E09-446E-88EE-776CE623F5C2}"/>
              </a:ext>
            </a:extLst>
          </p:cNvPr>
          <p:cNvSpPr/>
          <p:nvPr/>
        </p:nvSpPr>
        <p:spPr>
          <a:xfrm>
            <a:off x="2309318" y="4730924"/>
            <a:ext cx="186900" cy="178701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85;p16">
            <a:extLst>
              <a:ext uri="{FF2B5EF4-FFF2-40B4-BE49-F238E27FC236}">
                <a16:creationId xmlns:a16="http://schemas.microsoft.com/office/drawing/2014/main" id="{43480791-394A-45F4-AC1F-69C128EB61FB}"/>
              </a:ext>
            </a:extLst>
          </p:cNvPr>
          <p:cNvSpPr/>
          <p:nvPr/>
        </p:nvSpPr>
        <p:spPr>
          <a:xfrm>
            <a:off x="2511935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86;p16">
            <a:extLst>
              <a:ext uri="{FF2B5EF4-FFF2-40B4-BE49-F238E27FC236}">
                <a16:creationId xmlns:a16="http://schemas.microsoft.com/office/drawing/2014/main" id="{C450ED5C-81AB-4F9A-82E1-D81D2408962E}"/>
              </a:ext>
            </a:extLst>
          </p:cNvPr>
          <p:cNvSpPr/>
          <p:nvPr/>
        </p:nvSpPr>
        <p:spPr>
          <a:xfrm>
            <a:off x="2511935" y="5798195"/>
            <a:ext cx="186900" cy="178701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87;p16">
            <a:extLst>
              <a:ext uri="{FF2B5EF4-FFF2-40B4-BE49-F238E27FC236}">
                <a16:creationId xmlns:a16="http://schemas.microsoft.com/office/drawing/2014/main" id="{68FC13CA-C238-40EF-8941-283C6038289B}"/>
              </a:ext>
            </a:extLst>
          </p:cNvPr>
          <p:cNvSpPr/>
          <p:nvPr/>
        </p:nvSpPr>
        <p:spPr>
          <a:xfrm>
            <a:off x="2714512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188;p16">
            <a:extLst>
              <a:ext uri="{FF2B5EF4-FFF2-40B4-BE49-F238E27FC236}">
                <a16:creationId xmlns:a16="http://schemas.microsoft.com/office/drawing/2014/main" id="{8E6AB35F-71B8-4D69-A955-2032B4B1E27B}"/>
              </a:ext>
            </a:extLst>
          </p:cNvPr>
          <p:cNvSpPr/>
          <p:nvPr/>
        </p:nvSpPr>
        <p:spPr>
          <a:xfrm>
            <a:off x="2921335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189;p16">
            <a:extLst>
              <a:ext uri="{FF2B5EF4-FFF2-40B4-BE49-F238E27FC236}">
                <a16:creationId xmlns:a16="http://schemas.microsoft.com/office/drawing/2014/main" id="{6BA0B5A1-2C32-436C-BAD6-4C548A924775}"/>
              </a:ext>
            </a:extLst>
          </p:cNvPr>
          <p:cNvSpPr/>
          <p:nvPr/>
        </p:nvSpPr>
        <p:spPr>
          <a:xfrm>
            <a:off x="3123207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" name="Google Shape;190;p16">
            <a:extLst>
              <a:ext uri="{FF2B5EF4-FFF2-40B4-BE49-F238E27FC236}">
                <a16:creationId xmlns:a16="http://schemas.microsoft.com/office/drawing/2014/main" id="{D50AB95B-60A4-4DA5-9B32-D538ECCE9374}"/>
              </a:ext>
            </a:extLst>
          </p:cNvPr>
          <p:cNvSpPr/>
          <p:nvPr/>
        </p:nvSpPr>
        <p:spPr>
          <a:xfrm>
            <a:off x="3303025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" name="Google Shape;191;p16">
            <a:extLst>
              <a:ext uri="{FF2B5EF4-FFF2-40B4-BE49-F238E27FC236}">
                <a16:creationId xmlns:a16="http://schemas.microsoft.com/office/drawing/2014/main" id="{0445024B-908C-4ABB-A0B5-28FEAB183D81}"/>
              </a:ext>
            </a:extLst>
          </p:cNvPr>
          <p:cNvSpPr/>
          <p:nvPr/>
        </p:nvSpPr>
        <p:spPr>
          <a:xfrm>
            <a:off x="3482098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192;p16">
            <a:extLst>
              <a:ext uri="{FF2B5EF4-FFF2-40B4-BE49-F238E27FC236}">
                <a16:creationId xmlns:a16="http://schemas.microsoft.com/office/drawing/2014/main" id="{1E1C4027-C42E-4C38-9EEE-575F66BC1EEA}"/>
              </a:ext>
            </a:extLst>
          </p:cNvPr>
          <p:cNvSpPr/>
          <p:nvPr/>
        </p:nvSpPr>
        <p:spPr>
          <a:xfrm>
            <a:off x="3684714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" name="Google Shape;193;p16">
            <a:extLst>
              <a:ext uri="{FF2B5EF4-FFF2-40B4-BE49-F238E27FC236}">
                <a16:creationId xmlns:a16="http://schemas.microsoft.com/office/drawing/2014/main" id="{142E81C2-EBB1-4B66-9608-BC2E6CD57A83}"/>
              </a:ext>
            </a:extLst>
          </p:cNvPr>
          <p:cNvSpPr/>
          <p:nvPr/>
        </p:nvSpPr>
        <p:spPr>
          <a:xfrm>
            <a:off x="2923298" y="3011214"/>
            <a:ext cx="186900" cy="178701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" name="Google Shape;194;p16">
            <a:extLst>
              <a:ext uri="{FF2B5EF4-FFF2-40B4-BE49-F238E27FC236}">
                <a16:creationId xmlns:a16="http://schemas.microsoft.com/office/drawing/2014/main" id="{D2DB7F55-DCE0-41BA-8502-BF1F516A8694}"/>
              </a:ext>
            </a:extLst>
          </p:cNvPr>
          <p:cNvSpPr/>
          <p:nvPr/>
        </p:nvSpPr>
        <p:spPr>
          <a:xfrm>
            <a:off x="3098305" y="3011192"/>
            <a:ext cx="186900" cy="17870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" name="Google Shape;195;p16">
            <a:extLst>
              <a:ext uri="{FF2B5EF4-FFF2-40B4-BE49-F238E27FC236}">
                <a16:creationId xmlns:a16="http://schemas.microsoft.com/office/drawing/2014/main" id="{05EE4D0D-2F1A-4FB8-8423-AAFDA231CD25}"/>
              </a:ext>
            </a:extLst>
          </p:cNvPr>
          <p:cNvSpPr/>
          <p:nvPr/>
        </p:nvSpPr>
        <p:spPr>
          <a:xfrm>
            <a:off x="3303996" y="3011192"/>
            <a:ext cx="186900" cy="178701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" name="Google Shape;196;p16">
            <a:extLst>
              <a:ext uri="{FF2B5EF4-FFF2-40B4-BE49-F238E27FC236}">
                <a16:creationId xmlns:a16="http://schemas.microsoft.com/office/drawing/2014/main" id="{10B807C9-F8AF-4E5D-B73A-BA5D74811FEF}"/>
              </a:ext>
            </a:extLst>
          </p:cNvPr>
          <p:cNvSpPr/>
          <p:nvPr/>
        </p:nvSpPr>
        <p:spPr>
          <a:xfrm>
            <a:off x="3482118" y="3011214"/>
            <a:ext cx="186900" cy="17870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" name="Google Shape;197;p16">
            <a:extLst>
              <a:ext uri="{FF2B5EF4-FFF2-40B4-BE49-F238E27FC236}">
                <a16:creationId xmlns:a16="http://schemas.microsoft.com/office/drawing/2014/main" id="{46E17DDF-4F51-446A-829D-A6050E085437}"/>
              </a:ext>
            </a:extLst>
          </p:cNvPr>
          <p:cNvSpPr/>
          <p:nvPr/>
        </p:nvSpPr>
        <p:spPr>
          <a:xfrm>
            <a:off x="3684674" y="3011192"/>
            <a:ext cx="186900" cy="17870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" name="Google Shape;198;p16">
            <a:extLst>
              <a:ext uri="{FF2B5EF4-FFF2-40B4-BE49-F238E27FC236}">
                <a16:creationId xmlns:a16="http://schemas.microsoft.com/office/drawing/2014/main" id="{4424B313-85F8-4B41-80B7-F17CA16BC5C6}"/>
              </a:ext>
            </a:extLst>
          </p:cNvPr>
          <p:cNvSpPr/>
          <p:nvPr/>
        </p:nvSpPr>
        <p:spPr>
          <a:xfrm>
            <a:off x="3899488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199;p16">
            <a:extLst>
              <a:ext uri="{FF2B5EF4-FFF2-40B4-BE49-F238E27FC236}">
                <a16:creationId xmlns:a16="http://schemas.microsoft.com/office/drawing/2014/main" id="{D817E211-3DCE-441C-A93C-8FE091297B7B}"/>
              </a:ext>
            </a:extLst>
          </p:cNvPr>
          <p:cNvSpPr/>
          <p:nvPr/>
        </p:nvSpPr>
        <p:spPr>
          <a:xfrm>
            <a:off x="4110236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" name="Google Shape;200;p16">
            <a:extLst>
              <a:ext uri="{FF2B5EF4-FFF2-40B4-BE49-F238E27FC236}">
                <a16:creationId xmlns:a16="http://schemas.microsoft.com/office/drawing/2014/main" id="{C680DF87-4DAF-4E35-9699-24239E4B162F}"/>
              </a:ext>
            </a:extLst>
          </p:cNvPr>
          <p:cNvSpPr/>
          <p:nvPr/>
        </p:nvSpPr>
        <p:spPr>
          <a:xfrm>
            <a:off x="4281177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" name="Google Shape;201;p16">
            <a:extLst>
              <a:ext uri="{FF2B5EF4-FFF2-40B4-BE49-F238E27FC236}">
                <a16:creationId xmlns:a16="http://schemas.microsoft.com/office/drawing/2014/main" id="{3985C8F0-D273-4824-B228-EC5C61093A01}"/>
              </a:ext>
            </a:extLst>
          </p:cNvPr>
          <p:cNvSpPr/>
          <p:nvPr/>
        </p:nvSpPr>
        <p:spPr>
          <a:xfrm>
            <a:off x="4460250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" name="Google Shape;202;p16">
            <a:extLst>
              <a:ext uri="{FF2B5EF4-FFF2-40B4-BE49-F238E27FC236}">
                <a16:creationId xmlns:a16="http://schemas.microsoft.com/office/drawing/2014/main" id="{5833A55E-8BE8-4BDB-972D-6E8798052239}"/>
              </a:ext>
            </a:extLst>
          </p:cNvPr>
          <p:cNvSpPr/>
          <p:nvPr/>
        </p:nvSpPr>
        <p:spPr>
          <a:xfrm>
            <a:off x="4662866" y="2488570"/>
            <a:ext cx="186900" cy="37372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62" name="Table 62">
            <a:extLst>
              <a:ext uri="{FF2B5EF4-FFF2-40B4-BE49-F238E27FC236}">
                <a16:creationId xmlns:a16="http://schemas.microsoft.com/office/drawing/2014/main" id="{516BE46D-3633-4526-8C9C-86F4AC5A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51714"/>
              </p:ext>
            </p:extLst>
          </p:nvPr>
        </p:nvGraphicFramePr>
        <p:xfrm>
          <a:off x="7431634" y="232416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64" name="Flowchart: Terminator 63">
            <a:extLst>
              <a:ext uri="{FF2B5EF4-FFF2-40B4-BE49-F238E27FC236}">
                <a16:creationId xmlns:a16="http://schemas.microsoft.com/office/drawing/2014/main" id="{BCD5BE81-190A-46DE-9425-469C170476F1}"/>
              </a:ext>
            </a:extLst>
          </p:cNvPr>
          <p:cNvSpPr/>
          <p:nvPr/>
        </p:nvSpPr>
        <p:spPr>
          <a:xfrm rot="5400000">
            <a:off x="8933640" y="4196342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Terminator 64">
            <a:extLst>
              <a:ext uri="{FF2B5EF4-FFF2-40B4-BE49-F238E27FC236}">
                <a16:creationId xmlns:a16="http://schemas.microsoft.com/office/drawing/2014/main" id="{4BF4E3AC-5DB0-40FC-8DCE-147B3A83FD9F}"/>
              </a:ext>
            </a:extLst>
          </p:cNvPr>
          <p:cNvSpPr/>
          <p:nvPr/>
        </p:nvSpPr>
        <p:spPr>
          <a:xfrm>
            <a:off x="9306587" y="5651896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A25ACAE7-FC55-4021-9C85-F65A28A21167}"/>
              </a:ext>
            </a:extLst>
          </p:cNvPr>
          <p:cNvSpPr/>
          <p:nvPr/>
        </p:nvSpPr>
        <p:spPr>
          <a:xfrm>
            <a:off x="8200723" y="4197825"/>
            <a:ext cx="647558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lowchart: Terminator 69">
            <a:extLst>
              <a:ext uri="{FF2B5EF4-FFF2-40B4-BE49-F238E27FC236}">
                <a16:creationId xmlns:a16="http://schemas.microsoft.com/office/drawing/2014/main" id="{864DFDD8-4B35-4758-ADD9-B6E3BCECE520}"/>
              </a:ext>
            </a:extLst>
          </p:cNvPr>
          <p:cNvSpPr/>
          <p:nvPr/>
        </p:nvSpPr>
        <p:spPr>
          <a:xfrm rot="5400000">
            <a:off x="9861377" y="4016233"/>
            <a:ext cx="1367994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lowchart: Terminator 70">
            <a:extLst>
              <a:ext uri="{FF2B5EF4-FFF2-40B4-BE49-F238E27FC236}">
                <a16:creationId xmlns:a16="http://schemas.microsoft.com/office/drawing/2014/main" id="{6C6A2257-5DBA-4B3D-9D61-C5416FC60BFF}"/>
              </a:ext>
            </a:extLst>
          </p:cNvPr>
          <p:cNvSpPr/>
          <p:nvPr/>
        </p:nvSpPr>
        <p:spPr>
          <a:xfrm>
            <a:off x="8193663" y="3096528"/>
            <a:ext cx="1755415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4484-0BCB-45BF-80D2-F31CFE973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Firstly, all our ships need to be horizontal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16B18A0-C332-4C77-A70C-B3B3A8FD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66862"/>
              </p:ext>
            </p:extLst>
          </p:nvPr>
        </p:nvGraphicFramePr>
        <p:xfrm>
          <a:off x="7321805" y="2460377"/>
          <a:ext cx="4031995" cy="403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BD9BFC5-4A8A-4F59-9352-BEC952CF7DD3}"/>
              </a:ext>
            </a:extLst>
          </p:cNvPr>
          <p:cNvSpPr/>
          <p:nvPr/>
        </p:nvSpPr>
        <p:spPr>
          <a:xfrm>
            <a:off x="9936268" y="3967941"/>
            <a:ext cx="1367994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8C0A77FA-5589-4315-B8F0-977509F5BD7C}"/>
              </a:ext>
            </a:extLst>
          </p:cNvPr>
          <p:cNvSpPr/>
          <p:nvPr/>
        </p:nvSpPr>
        <p:spPr>
          <a:xfrm rot="10800000">
            <a:off x="8823811" y="5062219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56C996E1-6C3D-4EBA-8E1A-6929D5E5AE19}"/>
              </a:ext>
            </a:extLst>
          </p:cNvPr>
          <p:cNvSpPr/>
          <p:nvPr/>
        </p:nvSpPr>
        <p:spPr>
          <a:xfrm>
            <a:off x="9196758" y="5788108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B730182C-4533-4B2D-9C6C-00F7E7B0D1D7}"/>
              </a:ext>
            </a:extLst>
          </p:cNvPr>
          <p:cNvSpPr/>
          <p:nvPr/>
        </p:nvSpPr>
        <p:spPr>
          <a:xfrm>
            <a:off x="8090894" y="4334037"/>
            <a:ext cx="647558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62">
            <a:extLst>
              <a:ext uri="{FF2B5EF4-FFF2-40B4-BE49-F238E27FC236}">
                <a16:creationId xmlns:a16="http://schemas.microsoft.com/office/drawing/2014/main" id="{32E0EFA3-4A74-4D0F-842B-05E34D099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4045"/>
              </p:ext>
            </p:extLst>
          </p:nvPr>
        </p:nvGraphicFramePr>
        <p:xfrm>
          <a:off x="1096941" y="2460377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49BF00-8B18-4B58-B339-561278578049}"/>
              </a:ext>
            </a:extLst>
          </p:cNvPr>
          <p:cNvSpPr/>
          <p:nvPr/>
        </p:nvSpPr>
        <p:spPr>
          <a:xfrm rot="5400000">
            <a:off x="3515272" y="4152445"/>
            <a:ext cx="1367994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B8B238-D600-4A71-AE6D-1B210C9E23DE}"/>
              </a:ext>
            </a:extLst>
          </p:cNvPr>
          <p:cNvSpPr/>
          <p:nvPr/>
        </p:nvSpPr>
        <p:spPr>
          <a:xfrm rot="5400000">
            <a:off x="2598947" y="4332554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E4C6765C-6CEF-4F1E-84E3-226FC57CFB45}"/>
              </a:ext>
            </a:extLst>
          </p:cNvPr>
          <p:cNvSpPr/>
          <p:nvPr/>
        </p:nvSpPr>
        <p:spPr>
          <a:xfrm>
            <a:off x="2971894" y="5788108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BD10136F-C636-4487-A68A-6297BA51BC6C}"/>
              </a:ext>
            </a:extLst>
          </p:cNvPr>
          <p:cNvSpPr/>
          <p:nvPr/>
        </p:nvSpPr>
        <p:spPr>
          <a:xfrm>
            <a:off x="1866030" y="3232740"/>
            <a:ext cx="1755415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F76CEE1-73AF-4B40-8607-BE66893CD924}"/>
              </a:ext>
            </a:extLst>
          </p:cNvPr>
          <p:cNvSpPr/>
          <p:nvPr/>
        </p:nvSpPr>
        <p:spPr>
          <a:xfrm>
            <a:off x="1866030" y="4334037"/>
            <a:ext cx="647558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CC6F0-4248-47CC-811B-3648B38F901C}"/>
              </a:ext>
            </a:extLst>
          </p:cNvPr>
          <p:cNvCxnSpPr/>
          <p:nvPr/>
        </p:nvCxnSpPr>
        <p:spPr>
          <a:xfrm>
            <a:off x="5477164" y="4433455"/>
            <a:ext cx="1505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B692F0F3-D89A-42F1-87E3-E50FE1B60640}"/>
              </a:ext>
            </a:extLst>
          </p:cNvPr>
          <p:cNvSpPr/>
          <p:nvPr/>
        </p:nvSpPr>
        <p:spPr>
          <a:xfrm>
            <a:off x="8094644" y="3234211"/>
            <a:ext cx="1755415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2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4484-0BCB-45BF-80D2-F31CFE973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planes all travel horizontally (once – for now)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398368C6-AB12-4B45-9DEE-9457B2A84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3357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EF810FAC-845C-4816-9658-5EFD16747A61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20AEB00-8B94-4EB4-ABBF-944BB29A814B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32743CC-8C72-403D-BF42-0AF16DD30D56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FF702-6371-404D-82D1-9318CAE11BE8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95BCF7D8-397D-4566-8BDA-37127D9B3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5AB24924-E9A7-4DCE-A41A-3D87EDEA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D7E209F1-EB96-4F16-9602-D1A499ADC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4D6D5892-E17D-4665-84FF-44477AFF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03283C60-2040-43F0-AF75-442BBA05F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DEE7F692-2FE5-4FFA-B97F-3C12A3EB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40A304B9-2F26-4078-BBA8-D975B484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2FDCDF2A-4BFE-41E2-9A8E-0E4F80F2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41F7DBAE-DEFA-4AFB-95A1-412754EC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6FE5D618-DDD5-4172-B3E6-033EB767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4FD7E074-0B27-4F92-831E-B390DB40AF9B}"/>
              </a:ext>
            </a:extLst>
          </p:cNvPr>
          <p:cNvSpPr/>
          <p:nvPr/>
        </p:nvSpPr>
        <p:spPr>
          <a:xfrm>
            <a:off x="6594128" y="4134096"/>
            <a:ext cx="1367994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6BC28837-9294-4B5B-B529-07BC986BF264}"/>
              </a:ext>
            </a:extLst>
          </p:cNvPr>
          <p:cNvSpPr/>
          <p:nvPr/>
        </p:nvSpPr>
        <p:spPr>
          <a:xfrm>
            <a:off x="4752504" y="3400366"/>
            <a:ext cx="1755415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9E79E9-7FF7-4523-8FA6-704CBC58C0BF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BF42107A-B3E7-4211-B321-065C8055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788745C3-69C1-45C4-BBB5-26B0245B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B8AB5E8D-C469-4EBE-8325-D6456D2F0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E8519A6B-09AF-4D01-A256-1BF5BD9B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71B1F039-867F-41E0-8D87-F1135F79B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C37FA030-C5F1-4BD2-B13F-A4198EF7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DF123BD4-071A-4968-8E6E-2A51B3DE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F8CA7A23-EB13-49B8-8089-D73F7800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0541C98B-EE15-4F92-9BBE-B894BC07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1464815F-6528-4E20-849C-2A08B51B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7FB4EB-8A38-41E0-BBF5-061DB42A4566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2" name="Picture 111" descr="Shape, arrow&#10;&#10;Description automatically generated">
              <a:extLst>
                <a:ext uri="{FF2B5EF4-FFF2-40B4-BE49-F238E27FC236}">
                  <a16:creationId xmlns:a16="http://schemas.microsoft.com/office/drawing/2014/main" id="{B11B9C37-DDB0-445E-B7AB-24FD3758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3" name="Picture 112" descr="Shape, arrow&#10;&#10;Description automatically generated">
              <a:extLst>
                <a:ext uri="{FF2B5EF4-FFF2-40B4-BE49-F238E27FC236}">
                  <a16:creationId xmlns:a16="http://schemas.microsoft.com/office/drawing/2014/main" id="{F1C6D837-DAEC-4D32-A38E-EDF3FE75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14" name="Picture 113" descr="Shape, arrow&#10;&#10;Description automatically generated">
              <a:extLst>
                <a:ext uri="{FF2B5EF4-FFF2-40B4-BE49-F238E27FC236}">
                  <a16:creationId xmlns:a16="http://schemas.microsoft.com/office/drawing/2014/main" id="{FE7C9582-E5F7-48DB-B835-3F9AF6092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15" name="Picture 114" descr="Shape, arrow&#10;&#10;Description automatically generated">
              <a:extLst>
                <a:ext uri="{FF2B5EF4-FFF2-40B4-BE49-F238E27FC236}">
                  <a16:creationId xmlns:a16="http://schemas.microsoft.com/office/drawing/2014/main" id="{344C772C-0492-49B3-AB61-F8FFB892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16" name="Picture 115" descr="Shape, arrow&#10;&#10;Description automatically generated">
              <a:extLst>
                <a:ext uri="{FF2B5EF4-FFF2-40B4-BE49-F238E27FC236}">
                  <a16:creationId xmlns:a16="http://schemas.microsoft.com/office/drawing/2014/main" id="{D80B25BF-06FA-42B7-822B-13A7650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17" name="Picture 116" descr="Shape, arrow&#10;&#10;Description automatically generated">
              <a:extLst>
                <a:ext uri="{FF2B5EF4-FFF2-40B4-BE49-F238E27FC236}">
                  <a16:creationId xmlns:a16="http://schemas.microsoft.com/office/drawing/2014/main" id="{12024581-5A35-4AA5-BC9B-C71C65B7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18" name="Picture 117" descr="Shape, arrow&#10;&#10;Description automatically generated">
              <a:extLst>
                <a:ext uri="{FF2B5EF4-FFF2-40B4-BE49-F238E27FC236}">
                  <a16:creationId xmlns:a16="http://schemas.microsoft.com/office/drawing/2014/main" id="{97BD77E5-6F19-4865-B524-702A789E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19" name="Picture 118" descr="Shape, arrow&#10;&#10;Description automatically generated">
              <a:extLst>
                <a:ext uri="{FF2B5EF4-FFF2-40B4-BE49-F238E27FC236}">
                  <a16:creationId xmlns:a16="http://schemas.microsoft.com/office/drawing/2014/main" id="{FEE2ED81-A1FA-4951-8821-5289AA5F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20" name="Picture 119" descr="Shape, arrow&#10;&#10;Description automatically generated">
              <a:extLst>
                <a:ext uri="{FF2B5EF4-FFF2-40B4-BE49-F238E27FC236}">
                  <a16:creationId xmlns:a16="http://schemas.microsoft.com/office/drawing/2014/main" id="{ECD06CBE-F1FD-4E21-B603-72348AF1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21" name="Picture 120" descr="Shape, arrow&#10;&#10;Description automatically generated">
              <a:extLst>
                <a:ext uri="{FF2B5EF4-FFF2-40B4-BE49-F238E27FC236}">
                  <a16:creationId xmlns:a16="http://schemas.microsoft.com/office/drawing/2014/main" id="{982F6126-FEB5-4AEC-85A7-8398E5B7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0026A2-641F-4363-ABD7-E44B127614EF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F5E116B9-6A40-4419-9FB9-D7BA0BBC7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D21253F6-C2F8-48D9-B74A-2E019122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B3525257-29AE-4F3A-BDB8-2966DF6F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19A630FA-166C-4F8D-850F-72A20B31D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E6B63A78-62A6-400D-A5A3-FDA092F6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1E60C90A-AAD3-4E93-9574-DA44C2B7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576B49B4-66C2-4D78-9EA0-174671FF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5FD5C75C-A4D1-4813-93B0-C58AA00A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BBBD79C6-0F86-4DD7-969F-3F67808F7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D03C699E-DA08-4929-84F0-300301494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5E8299-1199-4C2D-B2EE-49468A143755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926A0AAD-F076-4274-9F71-DC218A65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1C89D41C-4431-4731-9EE2-772A1056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1BB9E7C4-C342-4708-847E-0FF17DF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201D2B70-9E51-4832-B857-60C9F692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824D0495-B13E-4380-8AB9-B90D0A72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ADFDA8DE-C3BE-4821-883B-121EC746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E9C7E62D-64C0-4949-98E0-3F465455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4C7A6903-946A-4E5C-A9D8-3C97CAE4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699A868D-5C7D-4180-ACA0-2A87D93E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5" name="Picture 54" descr="Shape, arrow&#10;&#10;Description automatically generated">
              <a:extLst>
                <a:ext uri="{FF2B5EF4-FFF2-40B4-BE49-F238E27FC236}">
                  <a16:creationId xmlns:a16="http://schemas.microsoft.com/office/drawing/2014/main" id="{93DA2AD1-9346-47F8-B429-379ED030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03DF4E-3A07-4893-87F5-029814B0C969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114D6867-AB26-4E34-9942-74A2D07F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019CE514-FFAE-4D7D-A348-A2AE6033E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B05C2B39-E494-47AA-BBB3-F7777B3D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A04610E3-0F74-4187-B83A-28E8930B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33B882F4-DE73-4D30-B616-16D53234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226DB70C-6A3A-4270-A646-F0182EE2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49FE761A-B71F-4FB4-A113-495AB65A0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CADE95CC-5CE6-48F3-A4AD-A4DBFF7B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BB9133F8-55FE-47D2-94FD-FE594B71D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6" name="Picture 65" descr="Shape, arrow&#10;&#10;Description automatically generated">
              <a:extLst>
                <a:ext uri="{FF2B5EF4-FFF2-40B4-BE49-F238E27FC236}">
                  <a16:creationId xmlns:a16="http://schemas.microsoft.com/office/drawing/2014/main" id="{2E2EB8DC-1F53-4FFB-BE60-84A495E7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3A9A90C-4148-4BD2-BAFC-0D3464046C93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418E0082-BD59-4902-BB1A-931C72BD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E9DF88D3-02B2-4581-81FE-8A8B1ABB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2CB5D27A-2049-40A5-8D1C-FF13CE8B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06F6C2E4-36BE-4D57-846E-C6C43C7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BD0B519C-4768-47C7-886D-73BBF999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9075EF7E-A90B-45F1-8B18-D063B419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FCF6281E-B1C2-412A-ABEA-4A270B1F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02A07478-BE10-42C3-8433-C63B17AD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399CC976-86A9-4344-8EFA-80F0FCA18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7" name="Picture 76" descr="Shape, arrow&#10;&#10;Description automatically generated">
              <a:extLst>
                <a:ext uri="{FF2B5EF4-FFF2-40B4-BE49-F238E27FC236}">
                  <a16:creationId xmlns:a16="http://schemas.microsoft.com/office/drawing/2014/main" id="{A9B2A39A-ABAB-4BB7-B426-E5724971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7D259F7-F43D-4A58-A314-1ECC791E1539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6221694E-0B9C-45FE-A514-4FFA30CF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7AE7E8E6-B84A-4341-BC81-504A37D3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7FF3B380-5C93-4748-8027-E973AC0B6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B8026283-E394-465E-BC85-F04DDDF9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70B72DF8-19D6-493C-B7DE-D4224F7E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383B155C-0096-47A5-9360-78A578170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234C1A9C-2DDB-468A-807D-BDFBB364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8965BF57-317A-42C7-ACB9-411EAEF8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EE1CA8B5-61E7-489F-A8AB-9F4BACC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8" name="Picture 87" descr="Shape, arrow&#10;&#10;Description automatically generated">
              <a:extLst>
                <a:ext uri="{FF2B5EF4-FFF2-40B4-BE49-F238E27FC236}">
                  <a16:creationId xmlns:a16="http://schemas.microsoft.com/office/drawing/2014/main" id="{66EA2B56-02E4-406E-9311-3EC82F645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233739-BDFD-4419-A18B-AFD500B5D8C0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D10716C0-1FBB-42CC-9BC4-F9DA09FE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70389ECF-6CE6-47CB-AD34-2383E8D6C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715CE7DE-81CD-49DD-80DE-600EAE46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CD7A8439-ACAC-4D03-A786-90F5491D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B7BE94C6-EB10-40FA-AC07-20E514B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8C37A100-99F5-4C2D-B140-9A3762F6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9C3DBA7A-718B-4801-83B0-4502A0A2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B200D2A2-4F01-4778-A7A7-338E7D77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8A992D66-BABA-483C-BA8A-6A288FC6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10" name="Picture 109" descr="Shape, arrow&#10;&#10;Description automatically generated">
              <a:extLst>
                <a:ext uri="{FF2B5EF4-FFF2-40B4-BE49-F238E27FC236}">
                  <a16:creationId xmlns:a16="http://schemas.microsoft.com/office/drawing/2014/main" id="{1A10E6B1-7ECE-4A39-9710-91EF565C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B94DB09-0E51-4269-8BB3-4BDF9C5245E4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EDFB76C9-69F9-4F7A-BAAD-67C13988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6D626D56-E344-4FF3-8114-B33E2509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0BAEF12A-87E1-437E-BADD-18121369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7A36E40D-4AD5-471A-B49E-F9666C83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8FE597BE-468B-4865-822B-28BB47ED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9BB93B50-2D99-43A6-9A04-3188768D0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AFCDF1F7-36AD-4B74-8BB1-8EE1194A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18A209F3-531F-4852-A3E2-1DF36800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E54C6DC8-3914-4E4C-B69F-11015571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9" name="Picture 98" descr="Shape, arrow&#10;&#10;Description automatically generated">
              <a:extLst>
                <a:ext uri="{FF2B5EF4-FFF2-40B4-BE49-F238E27FC236}">
                  <a16:creationId xmlns:a16="http://schemas.microsoft.com/office/drawing/2014/main" id="{B1ADEE86-0C79-45B1-90B4-649710D8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0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D8C77B-C4DD-4134-A140-F0881847BA15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Like in battleships, all the ships are hidden</a:t>
            </a:r>
          </a:p>
        </p:txBody>
      </p:sp>
      <p:graphicFrame>
        <p:nvGraphicFramePr>
          <p:cNvPr id="11" name="Table 62">
            <a:extLst>
              <a:ext uri="{FF2B5EF4-FFF2-40B4-BE49-F238E27FC236}">
                <a16:creationId xmlns:a16="http://schemas.microsoft.com/office/drawing/2014/main" id="{26EA68A0-0B28-4BEC-BB75-A582831F5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333026"/>
              </p:ext>
            </p:extLst>
          </p:nvPr>
        </p:nvGraphicFramePr>
        <p:xfrm>
          <a:off x="7321805" y="2460377"/>
          <a:ext cx="4031995" cy="403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33860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99230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D49597EB-2D13-4FE1-8546-CBB771D2BFA4}"/>
              </a:ext>
            </a:extLst>
          </p:cNvPr>
          <p:cNvSpPr/>
          <p:nvPr/>
        </p:nvSpPr>
        <p:spPr>
          <a:xfrm rot="10800000">
            <a:off x="8823811" y="5062219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E4268A91-D7FF-4690-8E49-341EC73626B0}"/>
              </a:ext>
            </a:extLst>
          </p:cNvPr>
          <p:cNvSpPr/>
          <p:nvPr/>
        </p:nvSpPr>
        <p:spPr>
          <a:xfrm>
            <a:off x="9196758" y="57881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1BACA34-51F4-4C9A-BF31-8323EA707A2D}"/>
              </a:ext>
            </a:extLst>
          </p:cNvPr>
          <p:cNvSpPr/>
          <p:nvPr/>
        </p:nvSpPr>
        <p:spPr>
          <a:xfrm>
            <a:off x="8090894" y="4334037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3BDE0E-190D-4B9C-A99B-12BB66039AEF}"/>
              </a:ext>
            </a:extLst>
          </p:cNvPr>
          <p:cNvCxnSpPr/>
          <p:nvPr/>
        </p:nvCxnSpPr>
        <p:spPr>
          <a:xfrm>
            <a:off x="5477164" y="4433455"/>
            <a:ext cx="1505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62">
            <a:extLst>
              <a:ext uri="{FF2B5EF4-FFF2-40B4-BE49-F238E27FC236}">
                <a16:creationId xmlns:a16="http://schemas.microsoft.com/office/drawing/2014/main" id="{5C5FDEC1-E0B6-4510-9900-D8F061D62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293991"/>
              </p:ext>
            </p:extLst>
          </p:nvPr>
        </p:nvGraphicFramePr>
        <p:xfrm>
          <a:off x="1056006" y="2474476"/>
          <a:ext cx="4031995" cy="403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278228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2D4FD1F0-29EF-413A-B5C9-756B257C13FA}"/>
              </a:ext>
            </a:extLst>
          </p:cNvPr>
          <p:cNvSpPr/>
          <p:nvPr/>
        </p:nvSpPr>
        <p:spPr>
          <a:xfrm rot="10800000">
            <a:off x="2558012" y="5076318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6AB1E6C0-CDFC-4B89-8161-D6F85FAA0A66}"/>
              </a:ext>
            </a:extLst>
          </p:cNvPr>
          <p:cNvSpPr/>
          <p:nvPr/>
        </p:nvSpPr>
        <p:spPr>
          <a:xfrm>
            <a:off x="2930959" y="5802207"/>
            <a:ext cx="1007776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C03F5C78-5933-4C46-B1CE-E9D1C099BDE9}"/>
              </a:ext>
            </a:extLst>
          </p:cNvPr>
          <p:cNvSpPr/>
          <p:nvPr/>
        </p:nvSpPr>
        <p:spPr>
          <a:xfrm>
            <a:off x="1825095" y="4348136"/>
            <a:ext cx="647558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ED9D160D-8BA8-419C-8EF9-AC3FE9712668}"/>
              </a:ext>
            </a:extLst>
          </p:cNvPr>
          <p:cNvSpPr/>
          <p:nvPr/>
        </p:nvSpPr>
        <p:spPr>
          <a:xfrm>
            <a:off x="3666719" y="3974479"/>
            <a:ext cx="1367994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D46FAA5E-26DC-45A4-BB59-62FCEBCB003F}"/>
              </a:ext>
            </a:extLst>
          </p:cNvPr>
          <p:cNvSpPr/>
          <p:nvPr/>
        </p:nvSpPr>
        <p:spPr>
          <a:xfrm>
            <a:off x="1825095" y="3240749"/>
            <a:ext cx="1755415" cy="27855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D3F4C1C-2C28-4CDB-B548-DB7F2B4FC0BF}"/>
              </a:ext>
            </a:extLst>
          </p:cNvPr>
          <p:cNvSpPr/>
          <p:nvPr/>
        </p:nvSpPr>
        <p:spPr>
          <a:xfrm>
            <a:off x="9937547" y="3968743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09167B0F-2178-4DE0-93D4-2E1246BD5B2F}"/>
              </a:ext>
            </a:extLst>
          </p:cNvPr>
          <p:cNvSpPr/>
          <p:nvPr/>
        </p:nvSpPr>
        <p:spPr>
          <a:xfrm>
            <a:off x="8076172" y="3229312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84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D13F5D-F1F6-4D2E-8C40-0D85724130B7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D5C9A5D6-B65C-4217-834B-2EBB2D2B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A1AA183-644D-491D-9672-1307A512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9BCDF71C-0DF6-46CC-BD5B-D2D8BE63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26247592-7250-41FC-B90B-0C8187F0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8F50B42C-D54D-45C6-B1FD-C86F3681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B0A4FE9-DB74-4E1E-A550-4EB72226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6403F9A2-7E8A-4227-A4C6-B554E4984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B5D9B2E-8C71-442D-9AB6-1B38FB20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60C2DE9-7C3D-41C6-AFF6-751190CD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C37461C-DD3F-42CD-A9E6-FFA83199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124" name="Flowchart: Terminator 123">
            <a:extLst>
              <a:ext uri="{FF2B5EF4-FFF2-40B4-BE49-F238E27FC236}">
                <a16:creationId xmlns:a16="http://schemas.microsoft.com/office/drawing/2014/main" id="{EB9BE1B9-FAF8-4166-86E9-B8AA8C522D1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Flowchart: Terminator 124">
            <a:extLst>
              <a:ext uri="{FF2B5EF4-FFF2-40B4-BE49-F238E27FC236}">
                <a16:creationId xmlns:a16="http://schemas.microsoft.com/office/drawing/2014/main" id="{234731B6-9E8D-4914-9713-1B5067617A3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54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A8C3-8340-454B-9E9F-8580DEA0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Why Computational Metabolomics?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E9A6-ABE7-49A6-8D95-3B3E4BDB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Metabolomics is used as part of numerous experiments all across the world</a:t>
            </a:r>
          </a:p>
          <a:p>
            <a:r>
              <a:rPr lang="en-GB" dirty="0"/>
              <a:t>The methods used to collect and process the data are reasonably basic, but the data is very complex</a:t>
            </a:r>
          </a:p>
          <a:p>
            <a:r>
              <a:rPr lang="en-GB" dirty="0"/>
              <a:t>Even the complex methods hardly scratch the surface of the complexity of the data</a:t>
            </a:r>
          </a:p>
          <a:p>
            <a:r>
              <a:rPr lang="en-GB" dirty="0"/>
              <a:t>There are so many areas of metabolomics that could benefit from improved statistics / machine learning /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99174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Flowchart: Terminator 119">
            <a:extLst>
              <a:ext uri="{FF2B5EF4-FFF2-40B4-BE49-F238E27FC236}">
                <a16:creationId xmlns:a16="http://schemas.microsoft.com/office/drawing/2014/main" id="{FD9970D1-C81A-4448-B7FC-4A528A66F129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Flowchart: Terminator 120">
            <a:extLst>
              <a:ext uri="{FF2B5EF4-FFF2-40B4-BE49-F238E27FC236}">
                <a16:creationId xmlns:a16="http://schemas.microsoft.com/office/drawing/2014/main" id="{6D6A44EF-75A0-4EAA-B7F9-8E542257FC5F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B1FC53-0571-40E0-9EAD-958E86E4322F}"/>
              </a:ext>
            </a:extLst>
          </p:cNvPr>
          <p:cNvSpPr/>
          <p:nvPr/>
        </p:nvSpPr>
        <p:spPr>
          <a:xfrm rot="16200000">
            <a:off x="2312359" y="4304471"/>
            <a:ext cx="449210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2A1DBA0-225F-4706-9EEF-58FEE43E965F}"/>
              </a:ext>
            </a:extLst>
          </p:cNvPr>
          <p:cNvCxnSpPr>
            <a:cxnSpLocks/>
          </p:cNvCxnSpPr>
          <p:nvPr/>
        </p:nvCxnSpPr>
        <p:spPr>
          <a:xfrm>
            <a:off x="2641600" y="4500292"/>
            <a:ext cx="162612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D7881430-CCDF-4564-AF4E-F6AF1D73FC16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Our radar sees nothing</a:t>
            </a:r>
          </a:p>
        </p:txBody>
      </p:sp>
    </p:spTree>
    <p:extLst>
      <p:ext uri="{BB962C8B-B14F-4D97-AF65-F5344CB8AC3E}">
        <p14:creationId xmlns:p14="http://schemas.microsoft.com/office/powerpoint/2010/main" val="16861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5165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D8D92FEA-480B-4A76-99A8-FDA65F027E9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E3E9AEFC-7607-4E92-A9D5-84CF6F8CD68A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979EE-A5AD-4F01-9B65-CE7A84ACAA00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5C1A07FB-E243-491D-8D78-EE58DC3C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4DA7B6B3-B94C-479A-AA0E-831CBA59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792546F5-0B3E-4A87-A7BF-F39AAF79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6158FC3C-4C19-48F9-B782-FD7A26E5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E54A29E4-0FAA-4A39-B1F4-A3AB14E3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3E535D1F-FF5A-45D1-B888-A95CC27E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212B0969-B2E0-4438-9894-2727EC90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7D21EDA7-60AA-495D-9C48-3DB44BC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08882C24-158F-4E02-985D-BF319831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24051F4D-7DEA-4035-81C6-4802A752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814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6785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717D171B-0C11-4BBA-A880-AE9FA4EA665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F53AAF02-7D2B-449A-8A68-38E34F219A01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5F608C-C44E-44B1-8DAA-B48662B24879}"/>
              </a:ext>
            </a:extLst>
          </p:cNvPr>
          <p:cNvSpPr/>
          <p:nvPr/>
        </p:nvSpPr>
        <p:spPr>
          <a:xfrm>
            <a:off x="4756567" y="337834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172AE1-5524-41B5-84A2-FECD70F7734B}"/>
              </a:ext>
            </a:extLst>
          </p:cNvPr>
          <p:cNvSpPr/>
          <p:nvPr/>
        </p:nvSpPr>
        <p:spPr>
          <a:xfrm>
            <a:off x="4765803" y="4500803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4FD081-5890-477E-B3A6-15599050C7CB}"/>
              </a:ext>
            </a:extLst>
          </p:cNvPr>
          <p:cNvCxnSpPr>
            <a:cxnSpLocks/>
          </p:cNvCxnSpPr>
          <p:nvPr/>
        </p:nvCxnSpPr>
        <p:spPr>
          <a:xfrm flipV="1">
            <a:off x="2641600" y="3656890"/>
            <a:ext cx="2013527" cy="8434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768183-DF44-4281-96F4-B947BDFA6267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Our radar sees 2 ships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969F8F-B3FA-44F9-B65B-D5FF5B2D2790}"/>
              </a:ext>
            </a:extLst>
          </p:cNvPr>
          <p:cNvCxnSpPr>
            <a:cxnSpLocks/>
          </p:cNvCxnSpPr>
          <p:nvPr/>
        </p:nvCxnSpPr>
        <p:spPr>
          <a:xfrm flipV="1">
            <a:off x="2244436" y="4652692"/>
            <a:ext cx="2379014" cy="11691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33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102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F22E5DB3-9F33-4CF7-9C35-AD8E564A889D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A882A878-C08A-4A34-A219-219E4791E4A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FCD5253-E8EA-42B2-B55E-BB9A18B2D347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2" name="Picture 111" descr="Shape, arrow&#10;&#10;Description automatically generated">
              <a:extLst>
                <a:ext uri="{FF2B5EF4-FFF2-40B4-BE49-F238E27FC236}">
                  <a16:creationId xmlns:a16="http://schemas.microsoft.com/office/drawing/2014/main" id="{4BA0CD7B-BCF0-4B23-AA08-AF257E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3" name="Picture 112" descr="Shape, arrow&#10;&#10;Description automatically generated">
              <a:extLst>
                <a:ext uri="{FF2B5EF4-FFF2-40B4-BE49-F238E27FC236}">
                  <a16:creationId xmlns:a16="http://schemas.microsoft.com/office/drawing/2014/main" id="{77ED5F85-19F3-4E88-8A5D-CF053C57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14" name="Picture 113" descr="Shape, arrow&#10;&#10;Description automatically generated">
              <a:extLst>
                <a:ext uri="{FF2B5EF4-FFF2-40B4-BE49-F238E27FC236}">
                  <a16:creationId xmlns:a16="http://schemas.microsoft.com/office/drawing/2014/main" id="{0ED0DA93-3065-44A7-B76B-7E25C264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15" name="Picture 114" descr="Shape, arrow&#10;&#10;Description automatically generated">
              <a:extLst>
                <a:ext uri="{FF2B5EF4-FFF2-40B4-BE49-F238E27FC236}">
                  <a16:creationId xmlns:a16="http://schemas.microsoft.com/office/drawing/2014/main" id="{0F54129C-EFE3-4E16-AEA6-A3428E57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16" name="Picture 115" descr="Shape, arrow&#10;&#10;Description automatically generated">
              <a:extLst>
                <a:ext uri="{FF2B5EF4-FFF2-40B4-BE49-F238E27FC236}">
                  <a16:creationId xmlns:a16="http://schemas.microsoft.com/office/drawing/2014/main" id="{CF48138A-E5E6-43AA-BA80-EC1FFA6D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17" name="Picture 116" descr="Shape, arrow&#10;&#10;Description automatically generated">
              <a:extLst>
                <a:ext uri="{FF2B5EF4-FFF2-40B4-BE49-F238E27FC236}">
                  <a16:creationId xmlns:a16="http://schemas.microsoft.com/office/drawing/2014/main" id="{BC33625C-6422-4929-9DC4-58338E32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18" name="Picture 117" descr="Shape, arrow&#10;&#10;Description automatically generated">
              <a:extLst>
                <a:ext uri="{FF2B5EF4-FFF2-40B4-BE49-F238E27FC236}">
                  <a16:creationId xmlns:a16="http://schemas.microsoft.com/office/drawing/2014/main" id="{DF54EABE-1D94-4F58-B8AF-7BFDF520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19" name="Picture 118" descr="Shape, arrow&#10;&#10;Description automatically generated">
              <a:extLst>
                <a:ext uri="{FF2B5EF4-FFF2-40B4-BE49-F238E27FC236}">
                  <a16:creationId xmlns:a16="http://schemas.microsoft.com/office/drawing/2014/main" id="{313F2601-ECF5-4818-9C91-762BBB68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20" name="Picture 119" descr="Shape, arrow&#10;&#10;Description automatically generated">
              <a:extLst>
                <a:ext uri="{FF2B5EF4-FFF2-40B4-BE49-F238E27FC236}">
                  <a16:creationId xmlns:a16="http://schemas.microsoft.com/office/drawing/2014/main" id="{0FC49913-A6AA-4BF7-BBAC-ACE3AEE7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21" name="Picture 120" descr="Shape, arrow&#10;&#10;Description automatically generated">
              <a:extLst>
                <a:ext uri="{FF2B5EF4-FFF2-40B4-BE49-F238E27FC236}">
                  <a16:creationId xmlns:a16="http://schemas.microsoft.com/office/drawing/2014/main" id="{3E3B60BC-9FAA-44A2-9090-6468885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77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7119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38AE9B-A99A-44F6-B729-01013F7F3A74}"/>
              </a:ext>
            </a:extLst>
          </p:cNvPr>
          <p:cNvSpPr/>
          <p:nvPr/>
        </p:nvSpPr>
        <p:spPr>
          <a:xfrm>
            <a:off x="5117352" y="449124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919F8EB-8EEA-48D9-9A16-5B2E53F0081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46C395C3-772F-4478-88FB-9DD6C09FFE1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30E86E-EC77-4BAF-B853-D2082592F6A3}"/>
              </a:ext>
            </a:extLst>
          </p:cNvPr>
          <p:cNvSpPr/>
          <p:nvPr/>
        </p:nvSpPr>
        <p:spPr>
          <a:xfrm>
            <a:off x="5118204" y="3378339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A5DE70-68EC-4697-A7BC-0322036D5C15}"/>
              </a:ext>
            </a:extLst>
          </p:cNvPr>
          <p:cNvCxnSpPr>
            <a:cxnSpLocks/>
          </p:cNvCxnSpPr>
          <p:nvPr/>
        </p:nvCxnSpPr>
        <p:spPr>
          <a:xfrm flipV="1">
            <a:off x="2641600" y="3556000"/>
            <a:ext cx="2355273" cy="9442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D95BDB-7220-4950-8AF8-1707C6E7A45A}"/>
              </a:ext>
            </a:extLst>
          </p:cNvPr>
          <p:cNvSpPr txBox="1">
            <a:spLocks/>
          </p:cNvSpPr>
          <p:nvPr/>
        </p:nvSpPr>
        <p:spPr>
          <a:xfrm rot="19869647">
            <a:off x="257279" y="4048345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Our radar sees 2 ships – we don’t know if they are the same ships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4CC383-212F-49FB-AF8A-2FA2E800B1D5}"/>
              </a:ext>
            </a:extLst>
          </p:cNvPr>
          <p:cNvCxnSpPr>
            <a:cxnSpLocks/>
          </p:cNvCxnSpPr>
          <p:nvPr/>
        </p:nvCxnSpPr>
        <p:spPr>
          <a:xfrm flipV="1">
            <a:off x="2244436" y="4627418"/>
            <a:ext cx="2752437" cy="1421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2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43260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9891772C-EA97-451D-A685-273A2FCCA32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236F210D-0872-4B3F-83C1-1152C2745A9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204D73-56A1-4B33-9169-5BCF38119B0F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1532B996-44B3-41DE-AF38-2FF535FE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EF3AEC91-2A5B-4288-BD14-72BFEE023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E3AA23EA-12D6-4C84-994D-A5117535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2910BE17-FB96-4890-8202-7663EFEF0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918B7F1A-29EC-4FB7-A8E4-FDD72375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025C20DE-63C5-457C-BC09-5CEEBC5B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1218FAAB-4740-4BE3-95D5-CFC7E5EA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4EA74121-E80A-46EC-AE7C-E8369EA3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431842DC-823A-4C33-945C-5BD40649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DECA4BDC-958A-4AAC-9AEE-A6102084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05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49503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28F706-30E6-43E0-93F6-8DB4BC238F09}"/>
              </a:ext>
            </a:extLst>
          </p:cNvPr>
          <p:cNvSpPr/>
          <p:nvPr/>
        </p:nvSpPr>
        <p:spPr>
          <a:xfrm>
            <a:off x="5486796" y="521910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8FAB08B4-E6F5-4E13-9DFC-AD82099416C8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C1AB092-0F64-428D-A5ED-E4BF3D083341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FD4875-9F16-4539-877F-436312B67FEA}"/>
              </a:ext>
            </a:extLst>
          </p:cNvPr>
          <p:cNvSpPr/>
          <p:nvPr/>
        </p:nvSpPr>
        <p:spPr>
          <a:xfrm>
            <a:off x="5486796" y="3378339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786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B718F704-BC93-4B92-8551-3596EE5A884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3D21725F-9554-4D54-82A2-C26962F9464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CE23A0-51FC-4C51-80E3-6516E9BB34DA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5015EB53-471C-4C5B-A0F0-AD20B2E3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791F69F1-D359-4668-8605-F7075607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6971D870-DAD4-4B1A-A7EC-846CCB80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D9E042A1-1D44-4E27-BDAE-806C8D047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71D993B9-B79F-40D9-AD1E-4A71A63B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9EF840C4-48A4-4DCC-BBFB-FA0D2F07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21795627-43FF-4DC7-9E30-204D36B4E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F0DD7E68-64C6-45D2-9F5A-A9DBFF99C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3D94C95A-4651-4487-8B69-F54479641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5" name="Picture 54" descr="Shape, arrow&#10;&#10;Description automatically generated">
              <a:extLst>
                <a:ext uri="{FF2B5EF4-FFF2-40B4-BE49-F238E27FC236}">
                  <a16:creationId xmlns:a16="http://schemas.microsoft.com/office/drawing/2014/main" id="{0129D0D6-3219-4726-9199-276F2CCC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988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6189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E2C336-226F-4211-A22F-B79A622969FD}"/>
              </a:ext>
            </a:extLst>
          </p:cNvPr>
          <p:cNvSpPr/>
          <p:nvPr/>
        </p:nvSpPr>
        <p:spPr>
          <a:xfrm>
            <a:off x="5860088" y="5219236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B9FB9-FC52-4E09-9101-EE90D1C6921F}"/>
              </a:ext>
            </a:extLst>
          </p:cNvPr>
          <p:cNvSpPr/>
          <p:nvPr/>
        </p:nvSpPr>
        <p:spPr>
          <a:xfrm>
            <a:off x="5862431" y="5954922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BC1FE339-72FB-44F7-A067-54A2C28C46B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80865E-8964-4ACA-8877-D78AD4FC8BD3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A5E427-A997-4035-8E19-FCA6FF159324}"/>
              </a:ext>
            </a:extLst>
          </p:cNvPr>
          <p:cNvSpPr/>
          <p:nvPr/>
        </p:nvSpPr>
        <p:spPr>
          <a:xfrm>
            <a:off x="5860088" y="3378339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392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7068CB79-F8E9-40D0-81DE-73D4DEC220D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CE034E82-535F-4E3F-9663-B12596B8B9C1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38F4D2-ADE9-4F5C-8160-17EFE4EA979A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5AA1F3E5-EF34-477F-938F-B705E038B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CC501D63-E708-4014-9CA6-D2A23156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D54C2AA0-441D-4A2E-8E66-678D1011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4718E5BE-3783-4409-9775-67967730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65C6F06C-CB73-4DCD-B405-EF235E12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51F6F7A3-B6DB-4F5A-844F-B81F4C1B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8AA0A63C-A1FD-4E68-A291-FD2DAEFED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44393483-04AB-4D6A-ACAA-8B5DE1E6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9B356A25-7412-4281-B659-FB96275F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6" name="Picture 65" descr="Shape, arrow&#10;&#10;Description automatically generated">
              <a:extLst>
                <a:ext uri="{FF2B5EF4-FFF2-40B4-BE49-F238E27FC236}">
                  <a16:creationId xmlns:a16="http://schemas.microsoft.com/office/drawing/2014/main" id="{2C2ADCA6-CC32-4D80-9222-7A79B509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23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4A8-A012-4FB1-8304-9019E26A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Why battleships?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2CAB-B66C-4A63-BE07-63E0C499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62000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Raw metabolomics data doesn’t fit into the standard X-y framework</a:t>
            </a:r>
          </a:p>
          <a:p>
            <a:endParaRPr lang="en-GB" dirty="0"/>
          </a:p>
          <a:p>
            <a:r>
              <a:rPr lang="en-GB" dirty="0"/>
              <a:t>The chemistry is reasonably complicated, so we have found that it is easier to use battleships as a way of explaining it</a:t>
            </a:r>
          </a:p>
          <a:p>
            <a:endParaRPr lang="en-GB" dirty="0"/>
          </a:p>
          <a:p>
            <a:r>
              <a:rPr lang="en-GB" dirty="0"/>
              <a:t>My version of battleships varies somewhat from the game</a:t>
            </a:r>
          </a:p>
          <a:p>
            <a:pPr lvl="1"/>
            <a:r>
              <a:rPr lang="en-GB" dirty="0"/>
              <a:t>It’s a hybrid between, real life bombing raids, battleships the game &amp; chemistry</a:t>
            </a:r>
          </a:p>
          <a:p>
            <a:pPr lvl="1"/>
            <a:r>
              <a:rPr lang="en-GB" dirty="0"/>
              <a:t>It will all make sense soon (hopefully!!!)</a:t>
            </a:r>
          </a:p>
        </p:txBody>
      </p:sp>
      <p:pic>
        <p:nvPicPr>
          <p:cNvPr id="1028" name="Picture 4" descr="629 BEST Battleship Game IMAGES, STOCK PHOTOS &amp;amp; VECTORS | Adobe Stock">
            <a:extLst>
              <a:ext uri="{FF2B5EF4-FFF2-40B4-BE49-F238E27FC236}">
                <a16:creationId xmlns:a16="http://schemas.microsoft.com/office/drawing/2014/main" id="{28F0C200-3213-4FF5-826E-CB0B4B8F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10" y="1078346"/>
            <a:ext cx="3442639" cy="22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val fleet - Wikipedia">
            <a:extLst>
              <a:ext uri="{FF2B5EF4-FFF2-40B4-BE49-F238E27FC236}">
                <a16:creationId xmlns:a16="http://schemas.microsoft.com/office/drawing/2014/main" id="{1E62AE68-7474-40E4-8A58-F1877CCEA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09" y="4029370"/>
            <a:ext cx="3442639" cy="20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90697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17D2F-1992-4D2E-AA87-FDF931049167}"/>
              </a:ext>
            </a:extLst>
          </p:cNvPr>
          <p:cNvSpPr/>
          <p:nvPr/>
        </p:nvSpPr>
        <p:spPr>
          <a:xfrm>
            <a:off x="6210487" y="5219236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B942C5-BEB5-4ECF-B60F-992B377A1794}"/>
              </a:ext>
            </a:extLst>
          </p:cNvPr>
          <p:cNvSpPr/>
          <p:nvPr/>
        </p:nvSpPr>
        <p:spPr>
          <a:xfrm>
            <a:off x="6226159" y="5954922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F9AC78F-1489-4F50-9FB1-0ECC9E0B355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2B6A2C55-A5EB-467D-86C5-C520B3B4E53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62D035-A13C-4D48-9F79-BC2B02C8D756}"/>
              </a:ext>
            </a:extLst>
          </p:cNvPr>
          <p:cNvSpPr/>
          <p:nvPr/>
        </p:nvSpPr>
        <p:spPr>
          <a:xfrm>
            <a:off x="6210487" y="3378339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69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432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D6636ED4-1433-4E6F-AA8C-2444AE0DFBA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DDC2A421-9D59-4F5A-8692-282B3DFE007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AE6C1-E103-4B5A-9C8A-05DCD927517E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4A4000F3-53C9-435A-901C-D84939ED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52518AD8-86BB-476E-AFE5-3B576F2B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4E6DB7A1-058B-4580-8583-BA626A6BB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7E17AC4E-2898-44CC-842B-D81558AD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A2F01300-5238-4517-925A-7FCFDC2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54983C51-59CD-4EB2-B0DE-B2EAAB364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614B728A-6767-48E9-B8BA-BD63B53B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2C0F065D-F94B-4B05-89B0-2E70B1C6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997D7E3C-DCC1-42C0-96E6-BD8809B6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7" name="Picture 76" descr="Shape, arrow&#10;&#10;Description automatically generated">
              <a:extLst>
                <a:ext uri="{FF2B5EF4-FFF2-40B4-BE49-F238E27FC236}">
                  <a16:creationId xmlns:a16="http://schemas.microsoft.com/office/drawing/2014/main" id="{0A20CADF-1D91-4177-8254-DF878167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39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90373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DED43-B9F6-4124-AD2D-0B36DD5DDA55}"/>
              </a:ext>
            </a:extLst>
          </p:cNvPr>
          <p:cNvSpPr/>
          <p:nvPr/>
        </p:nvSpPr>
        <p:spPr>
          <a:xfrm>
            <a:off x="6583434" y="5945126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4B268AE-5311-420C-9DD2-EA43B9C84A7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396BC620-4F7B-4C6C-B075-2F71FD67B90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29575-641D-4267-BCAB-922F416E0628}"/>
              </a:ext>
            </a:extLst>
          </p:cNvPr>
          <p:cNvSpPr/>
          <p:nvPr/>
        </p:nvSpPr>
        <p:spPr>
          <a:xfrm>
            <a:off x="6605299" y="411777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285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5128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D65A983A-318D-43A6-8D1B-912776950CA0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238856A6-7EE4-4751-910A-959077339DA2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F74DEEF-297C-4877-928F-0DE3B9783530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1A86E27D-41EF-4F88-A0C0-8762FB2D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569203E2-2E79-4888-8D4B-E7DD2655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1FD294A8-E66C-4B48-A78B-07793293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184594C2-AF74-4456-BDBA-D7CD491F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86F5AC05-FB33-4372-A9A2-CDFAA2A39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B9352268-1892-4B9E-9DBF-AAEC189B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4F8ED3E9-87FD-414A-A6E5-1F69C97F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DE74797B-2314-46DC-A408-446CDD92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B31B5634-7FF2-4F2C-883B-A60CC913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8" name="Picture 87" descr="Shape, arrow&#10;&#10;Description automatically generated">
              <a:extLst>
                <a:ext uri="{FF2B5EF4-FFF2-40B4-BE49-F238E27FC236}">
                  <a16:creationId xmlns:a16="http://schemas.microsoft.com/office/drawing/2014/main" id="{893D67ED-D787-4727-A909-9EDA82E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11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4455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20C62D30-0F80-473C-BB00-389FD1797578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2A921F1-B522-4837-9D27-CFE845B3EAF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BEBE4F-F2DC-4D73-B5AE-F8DDC4C2681A}"/>
              </a:ext>
            </a:extLst>
          </p:cNvPr>
          <p:cNvSpPr/>
          <p:nvPr/>
        </p:nvSpPr>
        <p:spPr>
          <a:xfrm>
            <a:off x="6936916" y="411777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3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3694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29BB0DA0-2FC5-4F23-ABF7-6B2FEAAC566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3294FC19-2DCF-4863-AE74-EDA9272675FA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6FB8B6D-A666-4B70-ACCA-67188080F1DF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7216A23C-D5B4-469C-B5D2-681DFFED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4752263F-78AD-4AAB-AD4B-95B83245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A71191D4-4780-4CD0-BC56-195CDCF7A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56B5576A-51C4-4964-8DB0-FAE6E3E5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DA350388-EE51-43DD-A734-5C601DF3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E84D6A80-7240-4993-87C8-7E1741CA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5945BD7A-294C-447E-91A7-F27C68A8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C27F3CC4-D593-4A1E-A241-73DD43BA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20E70439-8B4A-4CDA-8064-93BDB368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10" name="Picture 109" descr="Shape, arrow&#10;&#10;Description automatically generated">
              <a:extLst>
                <a:ext uri="{FF2B5EF4-FFF2-40B4-BE49-F238E27FC236}">
                  <a16:creationId xmlns:a16="http://schemas.microsoft.com/office/drawing/2014/main" id="{50BD5EF5-08BA-4CB6-A830-0078AD6D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28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1090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43C776D6-0B3B-451F-A54C-1A956F8B1FD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3C5AD99E-1B16-4257-8844-3182DFB8BBF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1A2631-ADD5-4DCF-B6DF-15ECB1A4D780}"/>
              </a:ext>
            </a:extLst>
          </p:cNvPr>
          <p:cNvSpPr/>
          <p:nvPr/>
        </p:nvSpPr>
        <p:spPr>
          <a:xfrm>
            <a:off x="7317004" y="4117771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3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74463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16FDD6D4-DD9E-4540-9667-E36D52F9047D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05FFF0E5-96BF-41F0-A098-9574948FCCA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E5D9247-3C09-475B-A7C8-D559A0111330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C186A1AF-47B8-4F22-9905-07E104DC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F19FC36C-8DD4-4D96-8FC3-464AB86D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7A852846-DCA9-45C6-A89A-CF6E0AF4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DDDA6BA6-D4ED-4F42-84BF-88D1A3A5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72271F8E-6B82-4E69-AB14-1AB1C939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F1AA781F-ED19-41FD-8C97-D6C1ECFD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D4EF285B-73DE-4EA5-8FCC-194F6CCB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7F58378E-A80B-420D-8532-6CFEB97C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54D03E86-0129-4ADF-956C-F49FAA03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9" name="Picture 98" descr="Shape, arrow&#10;&#10;Description automatically generated">
              <a:extLst>
                <a:ext uri="{FF2B5EF4-FFF2-40B4-BE49-F238E27FC236}">
                  <a16:creationId xmlns:a16="http://schemas.microsoft.com/office/drawing/2014/main" id="{0DA31EF9-74FE-4D41-AE26-9B5F0E70F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31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820027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03AE3C97-1DB3-4EBA-846C-690A8056EDB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CD4416C7-4135-4163-910A-91C464FFD55F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5CB05D-03A7-4D6F-B33C-AED09CF3A301}"/>
              </a:ext>
            </a:extLst>
          </p:cNvPr>
          <p:cNvSpPr/>
          <p:nvPr/>
        </p:nvSpPr>
        <p:spPr>
          <a:xfrm>
            <a:off x="7686520" y="4117771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3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2" y="1797135"/>
            <a:ext cx="10515600" cy="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do radar scans (MS1 scans)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515945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676E688E-D517-4679-8D05-FE1D57CAEAA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EFFCC131-6F9C-411F-B287-4AA014007400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51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687C-832B-4FD4-B1EA-260E1B5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am I talking about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CB5DC-8DBB-417C-97A7-57C9811E7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are going to start with a biology / chemistry lesson (sorry!)</a:t>
            </a:r>
          </a:p>
          <a:p>
            <a:endParaRPr lang="en-GB" dirty="0"/>
          </a:p>
          <a:p>
            <a:r>
              <a:rPr lang="en-GB" dirty="0"/>
              <a:t>Then I’m going to talk about all the work I have done over the last few years</a:t>
            </a:r>
          </a:p>
          <a:p>
            <a:endParaRPr lang="en-GB" dirty="0"/>
          </a:p>
          <a:p>
            <a:r>
              <a:rPr lang="en-GB" dirty="0"/>
              <a:t>Most of this is code based data processing and rule based methods, as opposed to traditional statistical analytics methods</a:t>
            </a:r>
          </a:p>
          <a:p>
            <a:pPr lvl="1"/>
            <a:r>
              <a:rPr lang="en-GB" dirty="0"/>
              <a:t>Its my intention to head down a more statistical route over the next few years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36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2EB7DC-8CB0-452B-A9F9-3ACF0C780F76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D13F5D-F1F6-4D2E-8C40-0D85724130B7}"/>
              </a:ext>
            </a:extLst>
          </p:cNvPr>
          <p:cNvGrpSpPr/>
          <p:nvPr/>
        </p:nvGrpSpPr>
        <p:grpSpPr>
          <a:xfrm>
            <a:off x="4376801" y="3006057"/>
            <a:ext cx="342822" cy="3602911"/>
            <a:chOff x="4376801" y="3006057"/>
            <a:chExt cx="342822" cy="3602911"/>
          </a:xfrm>
        </p:grpSpPr>
        <p:pic>
          <p:nvPicPr>
            <p:cNvPr id="12" name="Picture 11" descr="Shape, arrow&#10;&#10;Description automatically generated">
              <a:extLst>
                <a:ext uri="{FF2B5EF4-FFF2-40B4-BE49-F238E27FC236}">
                  <a16:creationId xmlns:a16="http://schemas.microsoft.com/office/drawing/2014/main" id="{D5C9A5D6-B65C-4217-834B-2EBB2D2B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3" name="Picture 12" descr="Shape, arrow&#10;&#10;Description automatically generated">
              <a:extLst>
                <a:ext uri="{FF2B5EF4-FFF2-40B4-BE49-F238E27FC236}">
                  <a16:creationId xmlns:a16="http://schemas.microsoft.com/office/drawing/2014/main" id="{3A1AA183-644D-491D-9672-1307A512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4" name="Picture 13" descr="Shape, arrow&#10;&#10;Description automatically generated">
              <a:extLst>
                <a:ext uri="{FF2B5EF4-FFF2-40B4-BE49-F238E27FC236}">
                  <a16:creationId xmlns:a16="http://schemas.microsoft.com/office/drawing/2014/main" id="{9BCDF71C-0DF6-46CC-BD5B-D2D8BE63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5" name="Picture 14" descr="Shape, arrow&#10;&#10;Description automatically generated">
              <a:extLst>
                <a:ext uri="{FF2B5EF4-FFF2-40B4-BE49-F238E27FC236}">
                  <a16:creationId xmlns:a16="http://schemas.microsoft.com/office/drawing/2014/main" id="{26247592-7250-41FC-B90B-0C8187F0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8F50B42C-D54D-45C6-B1FD-C86F3681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7" name="Picture 16" descr="Shape, arrow&#10;&#10;Description automatically generated">
              <a:extLst>
                <a:ext uri="{FF2B5EF4-FFF2-40B4-BE49-F238E27FC236}">
                  <a16:creationId xmlns:a16="http://schemas.microsoft.com/office/drawing/2014/main" id="{2B0A4FE9-DB74-4E1E-A550-4EB72226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8" name="Picture 17" descr="Shape, arrow&#10;&#10;Description automatically generated">
              <a:extLst>
                <a:ext uri="{FF2B5EF4-FFF2-40B4-BE49-F238E27FC236}">
                  <a16:creationId xmlns:a16="http://schemas.microsoft.com/office/drawing/2014/main" id="{6403F9A2-7E8A-4227-A4C6-B554E4984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1B5D9B2E-8C71-442D-9AB6-1B38FB20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660C2DE9-7C3D-41C6-AFF6-751190CD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21" name="Picture 20" descr="Shape, arrow&#10;&#10;Description automatically generated">
              <a:extLst>
                <a:ext uri="{FF2B5EF4-FFF2-40B4-BE49-F238E27FC236}">
                  <a16:creationId xmlns:a16="http://schemas.microsoft.com/office/drawing/2014/main" id="{2C37461C-DD3F-42CD-A9E6-FFA83199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E13EDA8D-9A21-475D-A640-4D1F9A86C9F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D7D20BE3-4B01-4EA7-8CC6-42189BC3ED8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747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003AA3-6AA1-4A58-BCFB-56CC673B326A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9B65976-86A8-4C84-A26D-02260E629E0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3DF19CDB-4D69-4305-8BDB-BE4ABCCA6EDF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E1ED43-C5D1-4AD2-8CF4-45B211F4A7A1}"/>
              </a:ext>
            </a:extLst>
          </p:cNvPr>
          <p:cNvSpPr/>
          <p:nvPr/>
        </p:nvSpPr>
        <p:spPr>
          <a:xfrm rot="16200000">
            <a:off x="2312359" y="4304471"/>
            <a:ext cx="449210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AF67E-8056-4025-AD81-4A9F12292D6D}"/>
              </a:ext>
            </a:extLst>
          </p:cNvPr>
          <p:cNvCxnSpPr>
            <a:cxnSpLocks/>
          </p:cNvCxnSpPr>
          <p:nvPr/>
        </p:nvCxnSpPr>
        <p:spPr>
          <a:xfrm>
            <a:off x="2641600" y="4500292"/>
            <a:ext cx="162612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878B24-77A3-411C-BC2B-B9B03EBE0CA4}"/>
              </a:ext>
            </a:extLst>
          </p:cNvPr>
          <p:cNvSpPr txBox="1">
            <a:spLocks/>
          </p:cNvSpPr>
          <p:nvPr/>
        </p:nvSpPr>
        <p:spPr>
          <a:xfrm rot="19869647">
            <a:off x="672756" y="3951043"/>
            <a:ext cx="3677530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Our radar sees nothing, so we do another radar scan next</a:t>
            </a:r>
          </a:p>
        </p:txBody>
      </p:sp>
    </p:spTree>
    <p:extLst>
      <p:ext uri="{BB962C8B-B14F-4D97-AF65-F5344CB8AC3E}">
        <p14:creationId xmlns:p14="http://schemas.microsoft.com/office/powerpoint/2010/main" val="16754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23353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448D741-CBED-4C24-A16C-C27FF2E14D8A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5125DF2-928D-45E3-A6F5-11D3A82DF9DA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8683B0F7-8003-42CF-89EC-02D9B7764E17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979EE-A5AD-4F01-9B65-CE7A84ACAA00}"/>
              </a:ext>
            </a:extLst>
          </p:cNvPr>
          <p:cNvGrpSpPr/>
          <p:nvPr/>
        </p:nvGrpSpPr>
        <p:grpSpPr>
          <a:xfrm>
            <a:off x="4747791" y="3000363"/>
            <a:ext cx="342822" cy="3602911"/>
            <a:chOff x="4376801" y="3006057"/>
            <a:chExt cx="342822" cy="3602911"/>
          </a:xfrm>
        </p:grpSpPr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5C1A07FB-E243-491D-8D78-EE58DC3C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25" name="Picture 24" descr="Shape, arrow&#10;&#10;Description automatically generated">
              <a:extLst>
                <a:ext uri="{FF2B5EF4-FFF2-40B4-BE49-F238E27FC236}">
                  <a16:creationId xmlns:a16="http://schemas.microsoft.com/office/drawing/2014/main" id="{4DA7B6B3-B94C-479A-AA0E-831CBA59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792546F5-0B3E-4A87-A7BF-F39AAF79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28" name="Picture 27" descr="Shape, arrow&#10;&#10;Description automatically generated">
              <a:extLst>
                <a:ext uri="{FF2B5EF4-FFF2-40B4-BE49-F238E27FC236}">
                  <a16:creationId xmlns:a16="http://schemas.microsoft.com/office/drawing/2014/main" id="{E54A29E4-0FAA-4A39-B1F4-A3AB14E3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29" name="Picture 28" descr="Shape, arrow&#10;&#10;Description automatically generated">
              <a:extLst>
                <a:ext uri="{FF2B5EF4-FFF2-40B4-BE49-F238E27FC236}">
                  <a16:creationId xmlns:a16="http://schemas.microsoft.com/office/drawing/2014/main" id="{3E535D1F-FF5A-45D1-B888-A95CC27E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30" name="Picture 29" descr="Shape, arrow&#10;&#10;Description automatically generated">
              <a:extLst>
                <a:ext uri="{FF2B5EF4-FFF2-40B4-BE49-F238E27FC236}">
                  <a16:creationId xmlns:a16="http://schemas.microsoft.com/office/drawing/2014/main" id="{212B0969-B2E0-4438-9894-2727EC90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7D21EDA7-60AA-495D-9C48-3DB44BC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32" name="Picture 31" descr="Shape, arrow&#10;&#10;Description automatically generated">
              <a:extLst>
                <a:ext uri="{FF2B5EF4-FFF2-40B4-BE49-F238E27FC236}">
                  <a16:creationId xmlns:a16="http://schemas.microsoft.com/office/drawing/2014/main" id="{08882C24-158F-4E02-985D-BF319831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33" name="Picture 32" descr="Shape, arrow&#10;&#10;Description automatically generated">
              <a:extLst>
                <a:ext uri="{FF2B5EF4-FFF2-40B4-BE49-F238E27FC236}">
                  <a16:creationId xmlns:a16="http://schemas.microsoft.com/office/drawing/2014/main" id="{24051F4D-7DEA-4035-81C6-4802A752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  <p:pic>
          <p:nvPicPr>
            <p:cNvPr id="27" name="Picture 26" descr="Shape, arrow&#10;&#10;Description automatically generated">
              <a:extLst>
                <a:ext uri="{FF2B5EF4-FFF2-40B4-BE49-F238E27FC236}">
                  <a16:creationId xmlns:a16="http://schemas.microsoft.com/office/drawing/2014/main" id="{6158FC3C-4C19-48F9-B782-FD7A26E5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161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8278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172AE1-5524-41B5-84A2-FECD70F7734B}"/>
              </a:ext>
            </a:extLst>
          </p:cNvPr>
          <p:cNvSpPr/>
          <p:nvPr/>
        </p:nvSpPr>
        <p:spPr>
          <a:xfrm>
            <a:off x="4765803" y="4500803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2E7681-CFF3-4FE7-BB3D-1C33EEE48E85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91B5B44-767C-49B4-8DD4-3A530E7BD2C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BEEC554-6CDA-4105-8525-625A5A592656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AE98C5-F1B4-46B7-B123-E97BD23929D6}"/>
              </a:ext>
            </a:extLst>
          </p:cNvPr>
          <p:cNvSpPr/>
          <p:nvPr/>
        </p:nvSpPr>
        <p:spPr>
          <a:xfrm>
            <a:off x="4765803" y="3378339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E7603A-A7F7-4D23-8722-13FD4143C669}"/>
              </a:ext>
            </a:extLst>
          </p:cNvPr>
          <p:cNvCxnSpPr>
            <a:cxnSpLocks/>
          </p:cNvCxnSpPr>
          <p:nvPr/>
        </p:nvCxnSpPr>
        <p:spPr>
          <a:xfrm flipV="1">
            <a:off x="2641600" y="3656890"/>
            <a:ext cx="2013527" cy="8434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7B6FC5-97AB-4FB7-B0F9-78657127656A}"/>
              </a:ext>
            </a:extLst>
          </p:cNvPr>
          <p:cNvSpPr txBox="1">
            <a:spLocks/>
          </p:cNvSpPr>
          <p:nvPr/>
        </p:nvSpPr>
        <p:spPr>
          <a:xfrm rot="19869647">
            <a:off x="588694" y="3624109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Our radar sees 2 ships, so we will schedule 2 bombs for our next times.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72AA87-77F6-4376-B07E-B8876E2F31D4}"/>
              </a:ext>
            </a:extLst>
          </p:cNvPr>
          <p:cNvCxnSpPr>
            <a:cxnSpLocks/>
          </p:cNvCxnSpPr>
          <p:nvPr/>
        </p:nvCxnSpPr>
        <p:spPr>
          <a:xfrm flipV="1">
            <a:off x="2244436" y="4652692"/>
            <a:ext cx="2379014" cy="11691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1876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97F1C7-3667-4B0D-A4FD-F25676BA920E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1408791-A0F1-4850-847D-BF4ED147621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6CC8A4F-6909-4ACA-A6CD-636D984AE9F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FCD5253-E8EA-42B2-B55E-BB9A18B2D347}"/>
              </a:ext>
            </a:extLst>
          </p:cNvPr>
          <p:cNvGrpSpPr/>
          <p:nvPr/>
        </p:nvGrpSpPr>
        <p:grpSpPr>
          <a:xfrm>
            <a:off x="5101990" y="3011225"/>
            <a:ext cx="342822" cy="3602911"/>
            <a:chOff x="4376801" y="3006057"/>
            <a:chExt cx="342822" cy="3602911"/>
          </a:xfrm>
        </p:grpSpPr>
        <p:pic>
          <p:nvPicPr>
            <p:cNvPr id="112" name="Picture 111" descr="Shape, arrow&#10;&#10;Description automatically generated">
              <a:extLst>
                <a:ext uri="{FF2B5EF4-FFF2-40B4-BE49-F238E27FC236}">
                  <a16:creationId xmlns:a16="http://schemas.microsoft.com/office/drawing/2014/main" id="{4BA0CD7B-BCF0-4B23-AA08-AF257E7C6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13" name="Picture 112" descr="Shape, arrow&#10;&#10;Description automatically generated">
              <a:extLst>
                <a:ext uri="{FF2B5EF4-FFF2-40B4-BE49-F238E27FC236}">
                  <a16:creationId xmlns:a16="http://schemas.microsoft.com/office/drawing/2014/main" id="{77ED5F85-19F3-4E88-8A5D-CF053C57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14" name="Picture 113" descr="Shape, arrow&#10;&#10;Description automatically generated">
              <a:extLst>
                <a:ext uri="{FF2B5EF4-FFF2-40B4-BE49-F238E27FC236}">
                  <a16:creationId xmlns:a16="http://schemas.microsoft.com/office/drawing/2014/main" id="{0ED0DA93-3065-44A7-B76B-7E25C264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15" name="Picture 114" descr="Shape, arrow&#10;&#10;Description automatically generated">
              <a:extLst>
                <a:ext uri="{FF2B5EF4-FFF2-40B4-BE49-F238E27FC236}">
                  <a16:creationId xmlns:a16="http://schemas.microsoft.com/office/drawing/2014/main" id="{0F54129C-EFE3-4E16-AEA6-A3428E57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16" name="Picture 115" descr="Shape, arrow&#10;&#10;Description automatically generated">
              <a:extLst>
                <a:ext uri="{FF2B5EF4-FFF2-40B4-BE49-F238E27FC236}">
                  <a16:creationId xmlns:a16="http://schemas.microsoft.com/office/drawing/2014/main" id="{CF48138A-E5E6-43AA-BA80-EC1FFA6D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17" name="Picture 116" descr="Shape, arrow&#10;&#10;Description automatically generated">
              <a:extLst>
                <a:ext uri="{FF2B5EF4-FFF2-40B4-BE49-F238E27FC236}">
                  <a16:creationId xmlns:a16="http://schemas.microsoft.com/office/drawing/2014/main" id="{BC33625C-6422-4929-9DC4-58338E32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18" name="Picture 117" descr="Shape, arrow&#10;&#10;Description automatically generated">
              <a:extLst>
                <a:ext uri="{FF2B5EF4-FFF2-40B4-BE49-F238E27FC236}">
                  <a16:creationId xmlns:a16="http://schemas.microsoft.com/office/drawing/2014/main" id="{DF54EABE-1D94-4F58-B8AF-7BFDF520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19" name="Picture 118" descr="Shape, arrow&#10;&#10;Description automatically generated">
              <a:extLst>
                <a:ext uri="{FF2B5EF4-FFF2-40B4-BE49-F238E27FC236}">
                  <a16:creationId xmlns:a16="http://schemas.microsoft.com/office/drawing/2014/main" id="{313F2601-ECF5-4818-9C91-762BBB68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20" name="Picture 119" descr="Shape, arrow&#10;&#10;Description automatically generated">
              <a:extLst>
                <a:ext uri="{FF2B5EF4-FFF2-40B4-BE49-F238E27FC236}">
                  <a16:creationId xmlns:a16="http://schemas.microsoft.com/office/drawing/2014/main" id="{0FC49913-A6AA-4BF7-BBAC-ACE3AEE7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21" name="Picture 120" descr="Shape, arrow&#10;&#10;Description automatically generated">
              <a:extLst>
                <a:ext uri="{FF2B5EF4-FFF2-40B4-BE49-F238E27FC236}">
                  <a16:creationId xmlns:a16="http://schemas.microsoft.com/office/drawing/2014/main" id="{3E3B60BC-9FAA-44A2-9090-6468885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88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4382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8883F6-486A-4620-B382-D64217C44C84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1A75DC-F47C-4E21-B1B9-9F2F2C6B8D5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71776685-8279-4B72-8178-637F939680EF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E1CA50C-7DE0-4A4D-BE39-CDDFE9D5E1CE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6B3628-D0DF-4F48-BF65-A0FC0C72F26A}"/>
              </a:ext>
            </a:extLst>
          </p:cNvPr>
          <p:cNvCxnSpPr>
            <a:cxnSpLocks/>
          </p:cNvCxnSpPr>
          <p:nvPr/>
        </p:nvCxnSpPr>
        <p:spPr>
          <a:xfrm flipV="1">
            <a:off x="2641600" y="3546764"/>
            <a:ext cx="2355273" cy="95352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CCE526-C151-4E4A-AC9E-4F74AA0EA47D}"/>
              </a:ext>
            </a:extLst>
          </p:cNvPr>
          <p:cNvSpPr txBox="1">
            <a:spLocks/>
          </p:cNvSpPr>
          <p:nvPr/>
        </p:nvSpPr>
        <p:spPr>
          <a:xfrm rot="19869647">
            <a:off x="302454" y="3678045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drop a bomb on our first ship – we do not know (in real time) if it hits (it has and sinks)</a:t>
            </a:r>
          </a:p>
        </p:txBody>
      </p:sp>
    </p:spTree>
    <p:extLst>
      <p:ext uri="{BB962C8B-B14F-4D97-AF65-F5344CB8AC3E}">
        <p14:creationId xmlns:p14="http://schemas.microsoft.com/office/powerpoint/2010/main" val="14978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4079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8883F6-486A-4620-B382-D64217C44C84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1A75DC-F47C-4E21-B1B9-9F2F2C6B8D56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71776685-8279-4B72-8178-637F939680EF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E1CA50C-7DE0-4A4D-BE39-CDDFE9D5E1CE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6B3628-D0DF-4F48-BF65-A0FC0C72F26A}"/>
              </a:ext>
            </a:extLst>
          </p:cNvPr>
          <p:cNvCxnSpPr>
            <a:cxnSpLocks/>
          </p:cNvCxnSpPr>
          <p:nvPr/>
        </p:nvCxnSpPr>
        <p:spPr>
          <a:xfrm flipV="1">
            <a:off x="2987941" y="3546764"/>
            <a:ext cx="2008932" cy="7774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FFD4D9B-9C87-47E2-95A4-104DFEED2531}"/>
              </a:ext>
            </a:extLst>
          </p:cNvPr>
          <p:cNvGrpSpPr/>
          <p:nvPr/>
        </p:nvGrpSpPr>
        <p:grpSpPr>
          <a:xfrm>
            <a:off x="179141" y="3065369"/>
            <a:ext cx="2626385" cy="3040417"/>
            <a:chOff x="7512229" y="3411175"/>
            <a:chExt cx="2626385" cy="3040417"/>
          </a:xfrm>
        </p:grpSpPr>
        <p:sp>
          <p:nvSpPr>
            <p:cNvPr id="23" name="Google Shape;66;p14">
              <a:extLst>
                <a:ext uri="{FF2B5EF4-FFF2-40B4-BE49-F238E27FC236}">
                  <a16:creationId xmlns:a16="http://schemas.microsoft.com/office/drawing/2014/main" id="{44D844DF-FF0B-4C9B-B867-1CD650C27F58}"/>
                </a:ext>
              </a:extLst>
            </p:cNvPr>
            <p:cNvSpPr/>
            <p:nvPr/>
          </p:nvSpPr>
          <p:spPr>
            <a:xfrm>
              <a:off x="7548360" y="3411175"/>
              <a:ext cx="2590226" cy="3040417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67;p14">
              <a:extLst>
                <a:ext uri="{FF2B5EF4-FFF2-40B4-BE49-F238E27FC236}">
                  <a16:creationId xmlns:a16="http://schemas.microsoft.com/office/drawing/2014/main" id="{412E3592-F421-4BCD-A34C-94E541FE59A4}"/>
                </a:ext>
              </a:extLst>
            </p:cNvPr>
            <p:cNvCxnSpPr/>
            <p:nvPr/>
          </p:nvCxnSpPr>
          <p:spPr>
            <a:xfrm flipH="1">
              <a:off x="8077279" y="3999399"/>
              <a:ext cx="11989" cy="155640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8;p14">
              <a:extLst>
                <a:ext uri="{FF2B5EF4-FFF2-40B4-BE49-F238E27FC236}">
                  <a16:creationId xmlns:a16="http://schemas.microsoft.com/office/drawing/2014/main" id="{B29592DB-1F4B-458A-8AA9-9130D0551866}"/>
                </a:ext>
              </a:extLst>
            </p:cNvPr>
            <p:cNvCxnSpPr/>
            <p:nvPr/>
          </p:nvCxnSpPr>
          <p:spPr>
            <a:xfrm>
              <a:off x="8065234" y="5555848"/>
              <a:ext cx="1899210" cy="1455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9;p14">
              <a:extLst>
                <a:ext uri="{FF2B5EF4-FFF2-40B4-BE49-F238E27FC236}">
                  <a16:creationId xmlns:a16="http://schemas.microsoft.com/office/drawing/2014/main" id="{E3B3BA66-6F4C-410A-A54C-6275686D4928}"/>
                </a:ext>
              </a:extLst>
            </p:cNvPr>
            <p:cNvCxnSpPr/>
            <p:nvPr/>
          </p:nvCxnSpPr>
          <p:spPr>
            <a:xfrm>
              <a:off x="8329680" y="4872179"/>
              <a:ext cx="0" cy="68377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70;p14">
              <a:extLst>
                <a:ext uri="{FF2B5EF4-FFF2-40B4-BE49-F238E27FC236}">
                  <a16:creationId xmlns:a16="http://schemas.microsoft.com/office/drawing/2014/main" id="{EF8FB78C-E94B-4F91-BA7C-F7A86613A2E0}"/>
                </a:ext>
              </a:extLst>
            </p:cNvPr>
            <p:cNvCxnSpPr/>
            <p:nvPr/>
          </p:nvCxnSpPr>
          <p:spPr>
            <a:xfrm>
              <a:off x="8702356" y="4493956"/>
              <a:ext cx="0" cy="1076423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71;p14">
              <a:extLst>
                <a:ext uri="{FF2B5EF4-FFF2-40B4-BE49-F238E27FC236}">
                  <a16:creationId xmlns:a16="http://schemas.microsoft.com/office/drawing/2014/main" id="{581C774F-C0AC-4098-9362-08AA98C36FE2}"/>
                </a:ext>
              </a:extLst>
            </p:cNvPr>
            <p:cNvCxnSpPr/>
            <p:nvPr/>
          </p:nvCxnSpPr>
          <p:spPr>
            <a:xfrm>
              <a:off x="9315334" y="4857636"/>
              <a:ext cx="0" cy="698334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74;p14">
              <a:extLst>
                <a:ext uri="{FF2B5EF4-FFF2-40B4-BE49-F238E27FC236}">
                  <a16:creationId xmlns:a16="http://schemas.microsoft.com/office/drawing/2014/main" id="{21BB6F7B-B221-4332-9CD2-827DA39E9BAB}"/>
                </a:ext>
              </a:extLst>
            </p:cNvPr>
            <p:cNvSpPr txBox="1"/>
            <p:nvPr/>
          </p:nvSpPr>
          <p:spPr>
            <a:xfrm>
              <a:off x="7891065" y="5686791"/>
              <a:ext cx="2247549" cy="54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Mass (per unit charge)</a:t>
              </a:r>
              <a:endParaRPr sz="1600" dirty="0"/>
            </a:p>
          </p:txBody>
        </p:sp>
        <p:sp>
          <p:nvSpPr>
            <p:cNvPr id="31" name="Google Shape;73;p14">
              <a:extLst>
                <a:ext uri="{FF2B5EF4-FFF2-40B4-BE49-F238E27FC236}">
                  <a16:creationId xmlns:a16="http://schemas.microsoft.com/office/drawing/2014/main" id="{2D76106C-3FF2-4545-AB4E-D99F540200A3}"/>
                </a:ext>
              </a:extLst>
            </p:cNvPr>
            <p:cNvSpPr txBox="1"/>
            <p:nvPr/>
          </p:nvSpPr>
          <p:spPr>
            <a:xfrm rot="16200000">
              <a:off x="6494191" y="4639969"/>
              <a:ext cx="2487649" cy="45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/>
                <a:t>Intensity (how much)</a:t>
              </a:r>
              <a:endParaRPr sz="1600" dirty="0"/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CF5045F-5ACF-4DA5-9F28-A82024FB80F2}"/>
              </a:ext>
            </a:extLst>
          </p:cNvPr>
          <p:cNvSpPr txBox="1">
            <a:spLocks/>
          </p:cNvSpPr>
          <p:nvPr/>
        </p:nvSpPr>
        <p:spPr>
          <a:xfrm>
            <a:off x="8593685" y="3034666"/>
            <a:ext cx="3040337" cy="307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Bombing a ship is equivalent to getting a fragmentation spectra for a metabolite</a:t>
            </a:r>
          </a:p>
          <a:p>
            <a:pPr marL="0" indent="0">
              <a:buNone/>
            </a:pPr>
            <a:endParaRPr lang="en-GB" sz="2400" i="1" dirty="0"/>
          </a:p>
          <a:p>
            <a:pPr marL="0" indent="0">
              <a:buNone/>
            </a:pPr>
            <a:r>
              <a:rPr lang="en-GB" sz="2400" i="1" dirty="0"/>
              <a:t>This helps us identify the metabolite</a:t>
            </a:r>
          </a:p>
        </p:txBody>
      </p:sp>
    </p:spTree>
    <p:extLst>
      <p:ext uri="{BB962C8B-B14F-4D97-AF65-F5344CB8AC3E}">
        <p14:creationId xmlns:p14="http://schemas.microsoft.com/office/powerpoint/2010/main" val="2840779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5148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ADF948-DD55-4080-AB55-451A27EE720D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EE0BEC78-E157-4C12-A571-3BE3CA97187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39CBA36-DB58-41A6-AF46-177A55190747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204D73-56A1-4B33-9169-5BCF38119B0F}"/>
              </a:ext>
            </a:extLst>
          </p:cNvPr>
          <p:cNvGrpSpPr/>
          <p:nvPr/>
        </p:nvGrpSpPr>
        <p:grpSpPr>
          <a:xfrm>
            <a:off x="5469942" y="3000363"/>
            <a:ext cx="342822" cy="3602911"/>
            <a:chOff x="4376801" y="3006057"/>
            <a:chExt cx="342822" cy="3602911"/>
          </a:xfrm>
        </p:grpSpPr>
        <p:pic>
          <p:nvPicPr>
            <p:cNvPr id="35" name="Picture 34" descr="Shape, arrow&#10;&#10;Description automatically generated">
              <a:extLst>
                <a:ext uri="{FF2B5EF4-FFF2-40B4-BE49-F238E27FC236}">
                  <a16:creationId xmlns:a16="http://schemas.microsoft.com/office/drawing/2014/main" id="{1532B996-44B3-41DE-AF38-2FF535FE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36" name="Picture 35" descr="Shape, arrow&#10;&#10;Description automatically generated">
              <a:extLst>
                <a:ext uri="{FF2B5EF4-FFF2-40B4-BE49-F238E27FC236}">
                  <a16:creationId xmlns:a16="http://schemas.microsoft.com/office/drawing/2014/main" id="{EF3AEC91-2A5B-4288-BD14-72BFEE023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37" name="Picture 36" descr="Shape, arrow&#10;&#10;Description automatically generated">
              <a:extLst>
                <a:ext uri="{FF2B5EF4-FFF2-40B4-BE49-F238E27FC236}">
                  <a16:creationId xmlns:a16="http://schemas.microsoft.com/office/drawing/2014/main" id="{E3AA23EA-12D6-4C84-994D-A5117535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38" name="Picture 37" descr="Shape, arrow&#10;&#10;Description automatically generated">
              <a:extLst>
                <a:ext uri="{FF2B5EF4-FFF2-40B4-BE49-F238E27FC236}">
                  <a16:creationId xmlns:a16="http://schemas.microsoft.com/office/drawing/2014/main" id="{2910BE17-FB96-4890-8202-7663EFEF0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39" name="Picture 38" descr="Shape, arrow&#10;&#10;Description automatically generated">
              <a:extLst>
                <a:ext uri="{FF2B5EF4-FFF2-40B4-BE49-F238E27FC236}">
                  <a16:creationId xmlns:a16="http://schemas.microsoft.com/office/drawing/2014/main" id="{918B7F1A-29EC-4FB7-A8E4-FDD72375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40" name="Picture 39" descr="Shape, arrow&#10;&#10;Description automatically generated">
              <a:extLst>
                <a:ext uri="{FF2B5EF4-FFF2-40B4-BE49-F238E27FC236}">
                  <a16:creationId xmlns:a16="http://schemas.microsoft.com/office/drawing/2014/main" id="{025C20DE-63C5-457C-BC09-5CEEBC5B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41" name="Picture 40" descr="Shape, arrow&#10;&#10;Description automatically generated">
              <a:extLst>
                <a:ext uri="{FF2B5EF4-FFF2-40B4-BE49-F238E27FC236}">
                  <a16:creationId xmlns:a16="http://schemas.microsoft.com/office/drawing/2014/main" id="{1218FAAB-4740-4BE3-95D5-CFC7E5EA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42" name="Picture 41" descr="Shape, arrow&#10;&#10;Description automatically generated">
              <a:extLst>
                <a:ext uri="{FF2B5EF4-FFF2-40B4-BE49-F238E27FC236}">
                  <a16:creationId xmlns:a16="http://schemas.microsoft.com/office/drawing/2014/main" id="{4EA74121-E80A-46EC-AE7C-E8369EA3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43" name="Picture 42" descr="Shape, arrow&#10;&#10;Description automatically generated">
              <a:extLst>
                <a:ext uri="{FF2B5EF4-FFF2-40B4-BE49-F238E27FC236}">
                  <a16:creationId xmlns:a16="http://schemas.microsoft.com/office/drawing/2014/main" id="{431842DC-823A-4C33-945C-5BD40649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DECA4BDC-958A-4AAC-9AEE-A6102084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EB442452-BC6A-49F2-9B73-F2CF19CC571C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72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358117"/>
              </p:ext>
            </p:extLst>
          </p:nvPr>
        </p:nvGraphicFramePr>
        <p:xfrm>
          <a:off x="3987478" y="2617395"/>
          <a:ext cx="4031995" cy="403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34824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8ADE4F-9071-4A2A-B06A-BC1AFE3F0797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35AE94-55DA-45DD-AF7F-B37DFCFCB405}"/>
              </a:ext>
            </a:extLst>
          </p:cNvPr>
          <p:cNvSpPr/>
          <p:nvPr/>
        </p:nvSpPr>
        <p:spPr>
          <a:xfrm>
            <a:off x="5455620" y="444963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5B8A38F9-15D9-4089-A9AC-451E73E694E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1C2342A-4844-4F68-8C77-26199D4BEA8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371B344-0329-4F72-9D82-F184B4D1A57B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3701C4-B3E4-44EE-BD16-B6AAC731A28E}"/>
              </a:ext>
            </a:extLst>
          </p:cNvPr>
          <p:cNvCxnSpPr>
            <a:cxnSpLocks/>
            <a:endCxn id="256" idx="3"/>
          </p:cNvCxnSpPr>
          <p:nvPr/>
        </p:nvCxnSpPr>
        <p:spPr>
          <a:xfrm>
            <a:off x="2641600" y="4500292"/>
            <a:ext cx="2762525" cy="130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BAA189E-7AF1-476B-9740-896BB4FC86A1}"/>
              </a:ext>
            </a:extLst>
          </p:cNvPr>
          <p:cNvSpPr txBox="1">
            <a:spLocks/>
          </p:cNvSpPr>
          <p:nvPr/>
        </p:nvSpPr>
        <p:spPr>
          <a:xfrm rot="19869647">
            <a:off x="451048" y="3845783"/>
            <a:ext cx="3677530" cy="960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drop a bomb on our second ship – we do not know if it hits (it hasn’t, the ship was too small)</a:t>
            </a:r>
          </a:p>
        </p:txBody>
      </p:sp>
    </p:spTree>
    <p:extLst>
      <p:ext uri="{BB962C8B-B14F-4D97-AF65-F5344CB8AC3E}">
        <p14:creationId xmlns:p14="http://schemas.microsoft.com/office/powerpoint/2010/main" val="18246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4200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C9BF1F-277A-42FB-B79B-79FFE0DAC109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A8D0E08-F49A-408E-AC24-E98BD4D7B0C3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DC038FA-95F4-46FC-ADE5-4DDDE19520C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72A8F5BF-87B8-44E4-A5AD-850D1AB1C0AA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B49122A4-6FE7-4A74-889F-32320CBE65B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CE23A0-51FC-4C51-80E3-6516E9BB34DA}"/>
              </a:ext>
            </a:extLst>
          </p:cNvPr>
          <p:cNvGrpSpPr/>
          <p:nvPr/>
        </p:nvGrpSpPr>
        <p:grpSpPr>
          <a:xfrm>
            <a:off x="5840258" y="3006057"/>
            <a:ext cx="342822" cy="3602911"/>
            <a:chOff x="4376801" y="3006057"/>
            <a:chExt cx="342822" cy="3602911"/>
          </a:xfrm>
        </p:grpSpPr>
        <p:pic>
          <p:nvPicPr>
            <p:cNvPr id="46" name="Picture 45" descr="Shape, arrow&#10;&#10;Description automatically generated">
              <a:extLst>
                <a:ext uri="{FF2B5EF4-FFF2-40B4-BE49-F238E27FC236}">
                  <a16:creationId xmlns:a16="http://schemas.microsoft.com/office/drawing/2014/main" id="{5015EB53-471C-4C5B-A0F0-AD20B2E3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47" name="Picture 46" descr="Shape, arrow&#10;&#10;Description automatically generated">
              <a:extLst>
                <a:ext uri="{FF2B5EF4-FFF2-40B4-BE49-F238E27FC236}">
                  <a16:creationId xmlns:a16="http://schemas.microsoft.com/office/drawing/2014/main" id="{791F69F1-D359-4668-8605-F7075607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48" name="Picture 47" descr="Shape, arrow&#10;&#10;Description automatically generated">
              <a:extLst>
                <a:ext uri="{FF2B5EF4-FFF2-40B4-BE49-F238E27FC236}">
                  <a16:creationId xmlns:a16="http://schemas.microsoft.com/office/drawing/2014/main" id="{6971D870-DAD4-4B1A-A7EC-846CCB80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49" name="Picture 48" descr="Shape, arrow&#10;&#10;Description automatically generated">
              <a:extLst>
                <a:ext uri="{FF2B5EF4-FFF2-40B4-BE49-F238E27FC236}">
                  <a16:creationId xmlns:a16="http://schemas.microsoft.com/office/drawing/2014/main" id="{D9E042A1-1D44-4E27-BDAE-806C8D047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50" name="Picture 49" descr="Shape, arrow&#10;&#10;Description automatically generated">
              <a:extLst>
                <a:ext uri="{FF2B5EF4-FFF2-40B4-BE49-F238E27FC236}">
                  <a16:creationId xmlns:a16="http://schemas.microsoft.com/office/drawing/2014/main" id="{71D993B9-B79F-40D9-AD1E-4A71A63B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51" name="Picture 50" descr="Shape, arrow&#10;&#10;Description automatically generated">
              <a:extLst>
                <a:ext uri="{FF2B5EF4-FFF2-40B4-BE49-F238E27FC236}">
                  <a16:creationId xmlns:a16="http://schemas.microsoft.com/office/drawing/2014/main" id="{9EF840C4-48A4-4DCC-BBFB-FA0D2F07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52" name="Picture 51" descr="Shape, arrow&#10;&#10;Description automatically generated">
              <a:extLst>
                <a:ext uri="{FF2B5EF4-FFF2-40B4-BE49-F238E27FC236}">
                  <a16:creationId xmlns:a16="http://schemas.microsoft.com/office/drawing/2014/main" id="{21795627-43FF-4DC7-9E30-204D36B4E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53" name="Picture 52" descr="Shape, arrow&#10;&#10;Description automatically generated">
              <a:extLst>
                <a:ext uri="{FF2B5EF4-FFF2-40B4-BE49-F238E27FC236}">
                  <a16:creationId xmlns:a16="http://schemas.microsoft.com/office/drawing/2014/main" id="{F0DD7E68-64C6-45D2-9F5A-A9DBFF99C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54" name="Picture 53" descr="Shape, arrow&#10;&#10;Description automatically generated">
              <a:extLst>
                <a:ext uri="{FF2B5EF4-FFF2-40B4-BE49-F238E27FC236}">
                  <a16:creationId xmlns:a16="http://schemas.microsoft.com/office/drawing/2014/main" id="{3D94C95A-4651-4487-8B69-F54479641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55" name="Picture 54" descr="Shape, arrow&#10;&#10;Description automatically generated">
              <a:extLst>
                <a:ext uri="{FF2B5EF4-FFF2-40B4-BE49-F238E27FC236}">
                  <a16:creationId xmlns:a16="http://schemas.microsoft.com/office/drawing/2014/main" id="{0129D0D6-3219-4726-9199-276F2CCC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76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9BAA-8A3E-4BA6-84E2-2C63999C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7685-89CE-4517-A6AA-00831C9CE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work was originally funded as part of the Closed Loop Data Science project run by Rod Murray-Smith in Computing Science</a:t>
            </a:r>
          </a:p>
          <a:p>
            <a:endParaRPr lang="en-GB" dirty="0"/>
          </a:p>
          <a:p>
            <a:r>
              <a:rPr lang="en-GB" dirty="0"/>
              <a:t>There are a variety of collaborators who have contributed to various parts of this work</a:t>
            </a:r>
          </a:p>
          <a:p>
            <a:endParaRPr lang="en-GB" dirty="0"/>
          </a:p>
          <a:p>
            <a:pPr lvl="1"/>
            <a:r>
              <a:rPr lang="en-GB" dirty="0"/>
              <a:t>Glasgow </a:t>
            </a:r>
            <a:r>
              <a:rPr lang="en-GB" dirty="0" err="1"/>
              <a:t>Polyomics</a:t>
            </a:r>
            <a:r>
              <a:rPr lang="en-GB" dirty="0"/>
              <a:t> – </a:t>
            </a:r>
            <a:r>
              <a:rPr lang="en-GB" dirty="0" err="1"/>
              <a:t>Rónán</a:t>
            </a:r>
            <a:r>
              <a:rPr lang="en-GB" dirty="0"/>
              <a:t> Daly, Joe </a:t>
            </a:r>
            <a:r>
              <a:rPr lang="en-GB" dirty="0" err="1"/>
              <a:t>Wandy</a:t>
            </a:r>
            <a:r>
              <a:rPr lang="en-GB" dirty="0"/>
              <a:t>, Stefan </a:t>
            </a:r>
            <a:r>
              <a:rPr lang="en-GB" dirty="0" err="1"/>
              <a:t>Weidt</a:t>
            </a:r>
            <a:endParaRPr lang="en-GB" dirty="0"/>
          </a:p>
          <a:p>
            <a:pPr lvl="1"/>
            <a:r>
              <a:rPr lang="en-GB" dirty="0"/>
              <a:t>School of Computing Science – Kevin Bryson, Ross McBride</a:t>
            </a:r>
          </a:p>
          <a:p>
            <a:pPr lvl="1"/>
            <a:r>
              <a:rPr lang="en-GB" dirty="0"/>
              <a:t>NHS (formally Computing Science) – Simon Rogers</a:t>
            </a:r>
          </a:p>
          <a:p>
            <a:pPr lvl="1"/>
            <a:r>
              <a:rPr lang="en-GB" dirty="0"/>
              <a:t>Wageningen University  - Justin JJ van der Hooft</a:t>
            </a:r>
          </a:p>
        </p:txBody>
      </p:sp>
    </p:spTree>
    <p:extLst>
      <p:ext uri="{BB962C8B-B14F-4D97-AF65-F5344CB8AC3E}">
        <p14:creationId xmlns:p14="http://schemas.microsoft.com/office/powerpoint/2010/main" val="2054731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3582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E2C336-226F-4211-A22F-B79A622969FD}"/>
              </a:ext>
            </a:extLst>
          </p:cNvPr>
          <p:cNvSpPr/>
          <p:nvPr/>
        </p:nvSpPr>
        <p:spPr>
          <a:xfrm>
            <a:off x="5860088" y="5219236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B9FB9-FC52-4E09-9101-EE90D1C6921F}"/>
              </a:ext>
            </a:extLst>
          </p:cNvPr>
          <p:cNvSpPr/>
          <p:nvPr/>
        </p:nvSpPr>
        <p:spPr>
          <a:xfrm>
            <a:off x="5862431" y="5954922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F64719-4BDE-4BFB-AA15-D9F3000E3FC0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394F339D-6917-47D0-8E3C-3FB2351A8A3B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943C785-18BA-4D2F-B78F-9879988224C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08FE2F95-02DB-4FD6-8B92-5DBAB0E97F6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1421EF7C-AAAF-4BDF-8F9E-2BBFBCD0D2C3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961A86-797F-4969-85EA-02462779BC2F}"/>
              </a:ext>
            </a:extLst>
          </p:cNvPr>
          <p:cNvSpPr/>
          <p:nvPr/>
        </p:nvSpPr>
        <p:spPr>
          <a:xfrm>
            <a:off x="5869324" y="3375668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34BC00-A51C-43F0-8047-3C397F6AE240}"/>
              </a:ext>
            </a:extLst>
          </p:cNvPr>
          <p:cNvSpPr/>
          <p:nvPr/>
        </p:nvSpPr>
        <p:spPr>
          <a:xfrm rot="16200000">
            <a:off x="3751620" y="4339646"/>
            <a:ext cx="4492102" cy="581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4CE145-B5B2-4D46-BCD1-F69530069E24}"/>
              </a:ext>
            </a:extLst>
          </p:cNvPr>
          <p:cNvCxnSpPr>
            <a:cxnSpLocks/>
          </p:cNvCxnSpPr>
          <p:nvPr/>
        </p:nvCxnSpPr>
        <p:spPr>
          <a:xfrm flipV="1">
            <a:off x="2641600" y="4257045"/>
            <a:ext cx="2998503" cy="2432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F136BB0-5B7D-430B-874C-12EDD9C10778}"/>
              </a:ext>
            </a:extLst>
          </p:cNvPr>
          <p:cNvSpPr txBox="1">
            <a:spLocks/>
          </p:cNvSpPr>
          <p:nvPr/>
        </p:nvSpPr>
        <p:spPr>
          <a:xfrm rot="19869647">
            <a:off x="444788" y="3415950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completed 2 bomb drops, so we go back to a radar scan.</a:t>
            </a:r>
          </a:p>
          <a:p>
            <a:pPr marL="0" indent="0">
              <a:buNone/>
            </a:pPr>
            <a:r>
              <a:rPr lang="en-GB" sz="2400" i="1" dirty="0"/>
              <a:t>We see 3 ships and we schedule our next 2 bombs (max 2 bombs dropped per radar scan)</a:t>
            </a:r>
          </a:p>
        </p:txBody>
      </p:sp>
    </p:spTree>
    <p:extLst>
      <p:ext uri="{BB962C8B-B14F-4D97-AF65-F5344CB8AC3E}">
        <p14:creationId xmlns:p14="http://schemas.microsoft.com/office/powerpoint/2010/main" val="8504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3027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58ADAD-70CB-4F04-BD99-0F75F0A2BF17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619460A5-0E50-4080-90AD-AEE4F9EE853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EF37127F-DA3D-4A45-8A7F-E705AA2DC3E3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F81AA49A-CC98-4C4B-BEBB-010DA56B5EC7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38F4D2-ADE9-4F5C-8160-17EFE4EA979A}"/>
              </a:ext>
            </a:extLst>
          </p:cNvPr>
          <p:cNvGrpSpPr/>
          <p:nvPr/>
        </p:nvGrpSpPr>
        <p:grpSpPr>
          <a:xfrm>
            <a:off x="6194908" y="3015321"/>
            <a:ext cx="342822" cy="3602911"/>
            <a:chOff x="4376801" y="3006057"/>
            <a:chExt cx="342822" cy="3602911"/>
          </a:xfrm>
        </p:grpSpPr>
        <p:pic>
          <p:nvPicPr>
            <p:cNvPr id="57" name="Picture 56" descr="Shape, arrow&#10;&#10;Description automatically generated">
              <a:extLst>
                <a:ext uri="{FF2B5EF4-FFF2-40B4-BE49-F238E27FC236}">
                  <a16:creationId xmlns:a16="http://schemas.microsoft.com/office/drawing/2014/main" id="{5AA1F3E5-EF34-477F-938F-B705E038B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58" name="Picture 57" descr="Shape, arrow&#10;&#10;Description automatically generated">
              <a:extLst>
                <a:ext uri="{FF2B5EF4-FFF2-40B4-BE49-F238E27FC236}">
                  <a16:creationId xmlns:a16="http://schemas.microsoft.com/office/drawing/2014/main" id="{CC501D63-E708-4014-9CA6-D2A23156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59" name="Picture 58" descr="Shape, arrow&#10;&#10;Description automatically generated">
              <a:extLst>
                <a:ext uri="{FF2B5EF4-FFF2-40B4-BE49-F238E27FC236}">
                  <a16:creationId xmlns:a16="http://schemas.microsoft.com/office/drawing/2014/main" id="{D54C2AA0-441D-4A2E-8E66-678D1011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60" name="Picture 59" descr="Shape, arrow&#10;&#10;Description automatically generated">
              <a:extLst>
                <a:ext uri="{FF2B5EF4-FFF2-40B4-BE49-F238E27FC236}">
                  <a16:creationId xmlns:a16="http://schemas.microsoft.com/office/drawing/2014/main" id="{4718E5BE-3783-4409-9775-67967730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61" name="Picture 60" descr="Shape, arrow&#10;&#10;Description automatically generated">
              <a:extLst>
                <a:ext uri="{FF2B5EF4-FFF2-40B4-BE49-F238E27FC236}">
                  <a16:creationId xmlns:a16="http://schemas.microsoft.com/office/drawing/2014/main" id="{65C6F06C-CB73-4DCD-B405-EF235E12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62" name="Picture 61" descr="Shape, arrow&#10;&#10;Description automatically generated">
              <a:extLst>
                <a:ext uri="{FF2B5EF4-FFF2-40B4-BE49-F238E27FC236}">
                  <a16:creationId xmlns:a16="http://schemas.microsoft.com/office/drawing/2014/main" id="{51F6F7A3-B6DB-4F5A-844F-B81F4C1B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63" name="Picture 62" descr="Shape, arrow&#10;&#10;Description automatically generated">
              <a:extLst>
                <a:ext uri="{FF2B5EF4-FFF2-40B4-BE49-F238E27FC236}">
                  <a16:creationId xmlns:a16="http://schemas.microsoft.com/office/drawing/2014/main" id="{8AA0A63C-A1FD-4E68-A291-FD2DAEFED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64" name="Picture 63" descr="Shape, arrow&#10;&#10;Description automatically generated">
              <a:extLst>
                <a:ext uri="{FF2B5EF4-FFF2-40B4-BE49-F238E27FC236}">
                  <a16:creationId xmlns:a16="http://schemas.microsoft.com/office/drawing/2014/main" id="{44393483-04AB-4D6A-ACAA-8B5DE1E6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65" name="Picture 64" descr="Shape, arrow&#10;&#10;Description automatically generated">
              <a:extLst>
                <a:ext uri="{FF2B5EF4-FFF2-40B4-BE49-F238E27FC236}">
                  <a16:creationId xmlns:a16="http://schemas.microsoft.com/office/drawing/2014/main" id="{9B356A25-7412-4281-B659-FB96275F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66" name="Picture 65" descr="Shape, arrow&#10;&#10;Description automatically generated">
              <a:extLst>
                <a:ext uri="{FF2B5EF4-FFF2-40B4-BE49-F238E27FC236}">
                  <a16:creationId xmlns:a16="http://schemas.microsoft.com/office/drawing/2014/main" id="{2C2ADCA6-CC32-4D80-9222-7A79B509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A77B1A9-9321-49D6-A092-542F0E216B36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77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/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D366C0-45D5-44BA-824F-889CEF226BCB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1262771E-8DDC-409D-B89F-5D17FA4E71BD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6700B50B-E908-4309-B9F0-5B42610104DD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0D581B46-2684-47EC-9AE0-AF39876321B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57B6CEC-144D-4487-BB66-0AB7A0CB113D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644BD57C-6CE3-4CFE-A50D-4942148C32E5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74FEC-ECB7-426D-9AFF-A5B073449E3D}"/>
              </a:ext>
            </a:extLst>
          </p:cNvPr>
          <p:cNvSpPr/>
          <p:nvPr/>
        </p:nvSpPr>
        <p:spPr>
          <a:xfrm rot="16200000">
            <a:off x="5314473" y="2405014"/>
            <a:ext cx="701964" cy="2265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DE0D1-B599-4648-B5A5-60458B8CB0FA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2623127" y="3537527"/>
            <a:ext cx="1909816" cy="7850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A24D89-EBA4-48C5-8405-73F6F1C11EEA}"/>
              </a:ext>
            </a:extLst>
          </p:cNvPr>
          <p:cNvSpPr txBox="1">
            <a:spLocks/>
          </p:cNvSpPr>
          <p:nvPr/>
        </p:nvSpPr>
        <p:spPr>
          <a:xfrm rot="19652491">
            <a:off x="548121" y="3544445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Generally, hitting a ship twice does not help us</a:t>
            </a:r>
          </a:p>
        </p:txBody>
      </p:sp>
    </p:spTree>
    <p:extLst>
      <p:ext uri="{BB962C8B-B14F-4D97-AF65-F5344CB8AC3E}">
        <p14:creationId xmlns:p14="http://schemas.microsoft.com/office/powerpoint/2010/main" val="7879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61924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C9A08E3-C997-40AC-B237-C297CEEA71EF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1B989CE-8F5B-4AB6-A462-C6192A2658B8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251BD982-C6CC-4A2D-B509-51C73381DBD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3931C2C1-EEA5-441A-B9E8-C7BDDED02954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83563443-B364-46F3-86AF-CBC8BBE78897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3608566-459B-4F18-9951-5E72F51A2E63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AE6C1-E103-4B5A-9C8A-05DCD927517E}"/>
              </a:ext>
            </a:extLst>
          </p:cNvPr>
          <p:cNvGrpSpPr/>
          <p:nvPr/>
        </p:nvGrpSpPr>
        <p:grpSpPr>
          <a:xfrm>
            <a:off x="6572098" y="3006057"/>
            <a:ext cx="342822" cy="3602911"/>
            <a:chOff x="4376801" y="3006057"/>
            <a:chExt cx="342822" cy="3602911"/>
          </a:xfrm>
        </p:grpSpPr>
        <p:pic>
          <p:nvPicPr>
            <p:cNvPr id="68" name="Picture 67" descr="Shape, arrow&#10;&#10;Description automatically generated">
              <a:extLst>
                <a:ext uri="{FF2B5EF4-FFF2-40B4-BE49-F238E27FC236}">
                  <a16:creationId xmlns:a16="http://schemas.microsoft.com/office/drawing/2014/main" id="{4A4000F3-53C9-435A-901C-D84939ED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69" name="Picture 68" descr="Shape, arrow&#10;&#10;Description automatically generated">
              <a:extLst>
                <a:ext uri="{FF2B5EF4-FFF2-40B4-BE49-F238E27FC236}">
                  <a16:creationId xmlns:a16="http://schemas.microsoft.com/office/drawing/2014/main" id="{52518AD8-86BB-476E-AFE5-3B576F2B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70" name="Picture 69" descr="Shape, arrow&#10;&#10;Description automatically generated">
              <a:extLst>
                <a:ext uri="{FF2B5EF4-FFF2-40B4-BE49-F238E27FC236}">
                  <a16:creationId xmlns:a16="http://schemas.microsoft.com/office/drawing/2014/main" id="{4E6DB7A1-058B-4580-8583-BA626A6BB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71" name="Picture 70" descr="Shape, arrow&#10;&#10;Description automatically generated">
              <a:extLst>
                <a:ext uri="{FF2B5EF4-FFF2-40B4-BE49-F238E27FC236}">
                  <a16:creationId xmlns:a16="http://schemas.microsoft.com/office/drawing/2014/main" id="{7E17AC4E-2898-44CC-842B-D81558AD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72" name="Picture 71" descr="Shape, arrow&#10;&#10;Description automatically generated">
              <a:extLst>
                <a:ext uri="{FF2B5EF4-FFF2-40B4-BE49-F238E27FC236}">
                  <a16:creationId xmlns:a16="http://schemas.microsoft.com/office/drawing/2014/main" id="{A2F01300-5238-4517-925A-7FCFDC2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73" name="Picture 72" descr="Shape, arrow&#10;&#10;Description automatically generated">
              <a:extLst>
                <a:ext uri="{FF2B5EF4-FFF2-40B4-BE49-F238E27FC236}">
                  <a16:creationId xmlns:a16="http://schemas.microsoft.com/office/drawing/2014/main" id="{54983C51-59CD-4EB2-B0DE-B2EAAB364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74" name="Picture 73" descr="Shape, arrow&#10;&#10;Description automatically generated">
              <a:extLst>
                <a:ext uri="{FF2B5EF4-FFF2-40B4-BE49-F238E27FC236}">
                  <a16:creationId xmlns:a16="http://schemas.microsoft.com/office/drawing/2014/main" id="{614B728A-6767-48E9-B8BA-BD63B53B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75" name="Picture 74" descr="Shape, arrow&#10;&#10;Description automatically generated">
              <a:extLst>
                <a:ext uri="{FF2B5EF4-FFF2-40B4-BE49-F238E27FC236}">
                  <a16:creationId xmlns:a16="http://schemas.microsoft.com/office/drawing/2014/main" id="{2C0F065D-F94B-4B05-89B0-2E70B1C6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76" name="Picture 75" descr="Shape, arrow&#10;&#10;Description automatically generated">
              <a:extLst>
                <a:ext uri="{FF2B5EF4-FFF2-40B4-BE49-F238E27FC236}">
                  <a16:creationId xmlns:a16="http://schemas.microsoft.com/office/drawing/2014/main" id="{997D7E3C-DCC1-42C0-96E6-BD8809B6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77" name="Picture 76" descr="Shape, arrow&#10;&#10;Description automatically generated">
              <a:extLst>
                <a:ext uri="{FF2B5EF4-FFF2-40B4-BE49-F238E27FC236}">
                  <a16:creationId xmlns:a16="http://schemas.microsoft.com/office/drawing/2014/main" id="{0A20CADF-1D91-4177-8254-DF878167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516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8263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47F15D-476C-4507-A467-2B26F19D3F94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5089D9F-412B-408B-839C-788892B7889E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DA573A5-2722-41CF-9805-213DE3172E42}"/>
              </a:ext>
            </a:extLst>
          </p:cNvPr>
          <p:cNvSpPr/>
          <p:nvPr/>
        </p:nvSpPr>
        <p:spPr>
          <a:xfrm>
            <a:off x="6567904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FD514788-6B0A-4FEC-BFA9-DD84974A5F72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4AF77D2C-E057-4E25-82A4-4BC7CB1E59C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CDE3776-38CD-49EC-8F29-CF00DCB4C22F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848FA2C3-47A6-41B9-B296-D677560B6D6E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562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9628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4568717-3D42-4305-B482-9A41F35077F3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5DA8193E-900F-450A-8DAA-0E60D5699565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03DA11AA-2681-486D-96C5-4D95218B7696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E4CFE29B-A34D-4E44-94F4-42F197CD5EBF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F6D3A3EE-0018-4320-92A2-49FC5766ED26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8436B9C7-2C57-4A56-BC52-704658278686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EAEE8D5-ADEC-4F6B-9270-5E534803CA37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F74DEEF-297C-4877-928F-0DE3B9783530}"/>
              </a:ext>
            </a:extLst>
          </p:cNvPr>
          <p:cNvGrpSpPr/>
          <p:nvPr/>
        </p:nvGrpSpPr>
        <p:grpSpPr>
          <a:xfrm>
            <a:off x="6943273" y="3015321"/>
            <a:ext cx="342822" cy="3602911"/>
            <a:chOff x="4376801" y="3006057"/>
            <a:chExt cx="342822" cy="3602911"/>
          </a:xfrm>
        </p:grpSpPr>
        <p:pic>
          <p:nvPicPr>
            <p:cNvPr id="79" name="Picture 78" descr="Shape, arrow&#10;&#10;Description automatically generated">
              <a:extLst>
                <a:ext uri="{FF2B5EF4-FFF2-40B4-BE49-F238E27FC236}">
                  <a16:creationId xmlns:a16="http://schemas.microsoft.com/office/drawing/2014/main" id="{1A86E27D-41EF-4F88-A0C0-8762FB2D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80" name="Picture 79" descr="Shape, arrow&#10;&#10;Description automatically generated">
              <a:extLst>
                <a:ext uri="{FF2B5EF4-FFF2-40B4-BE49-F238E27FC236}">
                  <a16:creationId xmlns:a16="http://schemas.microsoft.com/office/drawing/2014/main" id="{569203E2-2E79-4888-8D4B-E7DD2655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81" name="Picture 80" descr="Shape, arrow&#10;&#10;Description automatically generated">
              <a:extLst>
                <a:ext uri="{FF2B5EF4-FFF2-40B4-BE49-F238E27FC236}">
                  <a16:creationId xmlns:a16="http://schemas.microsoft.com/office/drawing/2014/main" id="{1FD294A8-E66C-4B48-A78B-07793293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82" name="Picture 81" descr="Shape, arrow&#10;&#10;Description automatically generated">
              <a:extLst>
                <a:ext uri="{FF2B5EF4-FFF2-40B4-BE49-F238E27FC236}">
                  <a16:creationId xmlns:a16="http://schemas.microsoft.com/office/drawing/2014/main" id="{184594C2-AF74-4456-BDBA-D7CD491F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83" name="Picture 82" descr="Shape, arrow&#10;&#10;Description automatically generated">
              <a:extLst>
                <a:ext uri="{FF2B5EF4-FFF2-40B4-BE49-F238E27FC236}">
                  <a16:creationId xmlns:a16="http://schemas.microsoft.com/office/drawing/2014/main" id="{86F5AC05-FB33-4372-A9A2-CDFAA2A39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84" name="Picture 83" descr="Shape, arrow&#10;&#10;Description automatically generated">
              <a:extLst>
                <a:ext uri="{FF2B5EF4-FFF2-40B4-BE49-F238E27FC236}">
                  <a16:creationId xmlns:a16="http://schemas.microsoft.com/office/drawing/2014/main" id="{B9352268-1892-4B9E-9DBF-AAEC189B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85" name="Picture 84" descr="Shape, arrow&#10;&#10;Description automatically generated">
              <a:extLst>
                <a:ext uri="{FF2B5EF4-FFF2-40B4-BE49-F238E27FC236}">
                  <a16:creationId xmlns:a16="http://schemas.microsoft.com/office/drawing/2014/main" id="{4F8ED3E9-87FD-414A-A6E5-1F69C97F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86" name="Picture 85" descr="Shape, arrow&#10;&#10;Description automatically generated">
              <a:extLst>
                <a:ext uri="{FF2B5EF4-FFF2-40B4-BE49-F238E27FC236}">
                  <a16:creationId xmlns:a16="http://schemas.microsoft.com/office/drawing/2014/main" id="{DE74797B-2314-46DC-A408-446CDD92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87" name="Picture 86" descr="Shape, arrow&#10;&#10;Description automatically generated">
              <a:extLst>
                <a:ext uri="{FF2B5EF4-FFF2-40B4-BE49-F238E27FC236}">
                  <a16:creationId xmlns:a16="http://schemas.microsoft.com/office/drawing/2014/main" id="{B31B5634-7FF2-4F2C-883B-A60CC913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88" name="Picture 87" descr="Shape, arrow&#10;&#10;Description automatically generated">
              <a:extLst>
                <a:ext uri="{FF2B5EF4-FFF2-40B4-BE49-F238E27FC236}">
                  <a16:creationId xmlns:a16="http://schemas.microsoft.com/office/drawing/2014/main" id="{893D67ED-D787-4727-A909-9EDA82E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614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0023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46CE8E-D1EA-4A44-9223-7504E6E05DD8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A6DEDDE-E23D-4F9D-AD85-D1423F7EC4A6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67A1B00-8F0E-43C5-A537-979D46F0B38C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5E8620C-AB5E-4800-9D5E-2ABDC117F6E8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317424EA-EBFA-4C64-8C07-2B6D568602C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22C551B2-C430-452A-BF07-088BC6B8300F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C4138B8-50C5-4DCD-9B64-E3ACB5FB796F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43FC09-3352-47A2-A4F9-37B846D9BF0F}"/>
              </a:ext>
            </a:extLst>
          </p:cNvPr>
          <p:cNvSpPr/>
          <p:nvPr/>
        </p:nvSpPr>
        <p:spPr>
          <a:xfrm>
            <a:off x="6962603" y="411777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20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9708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C69C1A-7961-415F-AAD0-14D93EDE5E8F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F2FCEF73-0608-4266-AC2B-CA327525542C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DDD01FEF-6247-4F4E-B5F5-D32DE607514C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3F78B195-7CB5-4E8B-964D-2F7B67E529B7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1300AC6B-A946-43AA-A86B-E0F25D448129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6123AB55-6C81-4EFC-BFDF-D07D5D3DF74C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7303873E-042A-4E75-A1ED-DB26A7EB1C1F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6FB8B6D-A666-4B70-ACCA-67188080F1DF}"/>
              </a:ext>
            </a:extLst>
          </p:cNvPr>
          <p:cNvGrpSpPr/>
          <p:nvPr/>
        </p:nvGrpSpPr>
        <p:grpSpPr>
          <a:xfrm>
            <a:off x="7299016" y="3011225"/>
            <a:ext cx="342822" cy="3602911"/>
            <a:chOff x="4376801" y="3006057"/>
            <a:chExt cx="342822" cy="3602911"/>
          </a:xfrm>
        </p:grpSpPr>
        <p:pic>
          <p:nvPicPr>
            <p:cNvPr id="101" name="Picture 100" descr="Shape, arrow&#10;&#10;Description automatically generated">
              <a:extLst>
                <a:ext uri="{FF2B5EF4-FFF2-40B4-BE49-F238E27FC236}">
                  <a16:creationId xmlns:a16="http://schemas.microsoft.com/office/drawing/2014/main" id="{7216A23C-D5B4-469C-B5D2-681DFFED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102" name="Picture 101" descr="Shape, arrow&#10;&#10;Description automatically generated">
              <a:extLst>
                <a:ext uri="{FF2B5EF4-FFF2-40B4-BE49-F238E27FC236}">
                  <a16:creationId xmlns:a16="http://schemas.microsoft.com/office/drawing/2014/main" id="{4752263F-78AD-4AAB-AD4B-95B83245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103" name="Picture 102" descr="Shape, arrow&#10;&#10;Description automatically generated">
              <a:extLst>
                <a:ext uri="{FF2B5EF4-FFF2-40B4-BE49-F238E27FC236}">
                  <a16:creationId xmlns:a16="http://schemas.microsoft.com/office/drawing/2014/main" id="{A71191D4-4780-4CD0-BC56-195CDCF7A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104" name="Picture 103" descr="Shape, arrow&#10;&#10;Description automatically generated">
              <a:extLst>
                <a:ext uri="{FF2B5EF4-FFF2-40B4-BE49-F238E27FC236}">
                  <a16:creationId xmlns:a16="http://schemas.microsoft.com/office/drawing/2014/main" id="{56B5576A-51C4-4964-8DB0-FAE6E3E5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105" name="Picture 104" descr="Shape, arrow&#10;&#10;Description automatically generated">
              <a:extLst>
                <a:ext uri="{FF2B5EF4-FFF2-40B4-BE49-F238E27FC236}">
                  <a16:creationId xmlns:a16="http://schemas.microsoft.com/office/drawing/2014/main" id="{DA350388-EE51-43DD-A734-5C601DF3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106" name="Picture 105" descr="Shape, arrow&#10;&#10;Description automatically generated">
              <a:extLst>
                <a:ext uri="{FF2B5EF4-FFF2-40B4-BE49-F238E27FC236}">
                  <a16:creationId xmlns:a16="http://schemas.microsoft.com/office/drawing/2014/main" id="{E84D6A80-7240-4993-87C8-7E1741CA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107" name="Picture 106" descr="Shape, arrow&#10;&#10;Description automatically generated">
              <a:extLst>
                <a:ext uri="{FF2B5EF4-FFF2-40B4-BE49-F238E27FC236}">
                  <a16:creationId xmlns:a16="http://schemas.microsoft.com/office/drawing/2014/main" id="{5945BD7A-294C-447E-91A7-F27C68A8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108" name="Picture 107" descr="Shape, arrow&#10;&#10;Description automatically generated">
              <a:extLst>
                <a:ext uri="{FF2B5EF4-FFF2-40B4-BE49-F238E27FC236}">
                  <a16:creationId xmlns:a16="http://schemas.microsoft.com/office/drawing/2014/main" id="{C27F3CC4-D593-4A1E-A241-73DD43BA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109" name="Picture 108" descr="Shape, arrow&#10;&#10;Description automatically generated">
              <a:extLst>
                <a:ext uri="{FF2B5EF4-FFF2-40B4-BE49-F238E27FC236}">
                  <a16:creationId xmlns:a16="http://schemas.microsoft.com/office/drawing/2014/main" id="{20E70439-8B4A-4CDA-8064-93BDB368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110" name="Picture 109" descr="Shape, arrow&#10;&#10;Description automatically generated">
              <a:extLst>
                <a:ext uri="{FF2B5EF4-FFF2-40B4-BE49-F238E27FC236}">
                  <a16:creationId xmlns:a16="http://schemas.microsoft.com/office/drawing/2014/main" id="{50BD5EF5-08BA-4CB6-A830-0078AD6D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0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65261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DCBC63-D730-44F1-A3AB-8B6197BF596F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7418837-DA63-40CB-99F4-9BF9ADA03007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22CC18BB-5B3B-4F7E-BCCD-AC03D0E02C14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A24BF2B1-B9E4-4C5F-AA39-DE4B00C486B5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17A137A-4253-4969-AEF4-EDD189B98C2B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ED85295D-CB66-4567-ABB9-79BB77B6791B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AAD1828F-7408-4449-BFEE-3F9C345B8358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63AB4F64-6D06-4E83-A29D-FF9369B71F88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03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65646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9D11B0A-BD0B-4652-8C7B-FF4B3607DD11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B7F9CA08-DDE3-4E89-B555-D49195779EDF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00CF3511-003F-43AA-B787-86A00D47ED40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4F703460-0E73-49C6-9D6B-4B626BAD8951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F0194C1F-E1FB-43B6-B2C9-18FDE0413ABE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32588E0D-F281-444F-BB69-55DF5D486856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C63560DE-124C-4F75-B895-EFE0575140C9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E5D9247-3C09-475B-A7C8-D559A0111330}"/>
              </a:ext>
            </a:extLst>
          </p:cNvPr>
          <p:cNvGrpSpPr/>
          <p:nvPr/>
        </p:nvGrpSpPr>
        <p:grpSpPr>
          <a:xfrm>
            <a:off x="7657702" y="3015321"/>
            <a:ext cx="342822" cy="3602911"/>
            <a:chOff x="4376801" y="3006057"/>
            <a:chExt cx="342822" cy="3602911"/>
          </a:xfrm>
        </p:grpSpPr>
        <p:pic>
          <p:nvPicPr>
            <p:cNvPr id="90" name="Picture 89" descr="Shape, arrow&#10;&#10;Description automatically generated">
              <a:extLst>
                <a:ext uri="{FF2B5EF4-FFF2-40B4-BE49-F238E27FC236}">
                  <a16:creationId xmlns:a16="http://schemas.microsoft.com/office/drawing/2014/main" id="{C186A1AF-47B8-4F22-9905-07E104DC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006057"/>
              <a:ext cx="316187" cy="316187"/>
            </a:xfrm>
            <a:prstGeom prst="rect">
              <a:avLst/>
            </a:prstGeom>
          </p:spPr>
        </p:pic>
        <p:pic>
          <p:nvPicPr>
            <p:cNvPr id="91" name="Picture 90" descr="Shape, arrow&#10;&#10;Description automatically generated">
              <a:extLst>
                <a:ext uri="{FF2B5EF4-FFF2-40B4-BE49-F238E27FC236}">
                  <a16:creationId xmlns:a16="http://schemas.microsoft.com/office/drawing/2014/main" id="{F19FC36C-8DD4-4D96-8FC3-464AB86D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436" y="3370188"/>
              <a:ext cx="316187" cy="316187"/>
            </a:xfrm>
            <a:prstGeom prst="rect">
              <a:avLst/>
            </a:prstGeom>
          </p:spPr>
        </p:pic>
        <p:pic>
          <p:nvPicPr>
            <p:cNvPr id="92" name="Picture 91" descr="Shape, arrow&#10;&#10;Description automatically generated">
              <a:extLst>
                <a:ext uri="{FF2B5EF4-FFF2-40B4-BE49-F238E27FC236}">
                  <a16:creationId xmlns:a16="http://schemas.microsoft.com/office/drawing/2014/main" id="{7A852846-DCA9-45C6-A89A-CF6E0AF4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3744284"/>
              <a:ext cx="316187" cy="316187"/>
            </a:xfrm>
            <a:prstGeom prst="rect">
              <a:avLst/>
            </a:prstGeom>
          </p:spPr>
        </p:pic>
        <p:pic>
          <p:nvPicPr>
            <p:cNvPr id="93" name="Picture 92" descr="Shape, arrow&#10;&#10;Description automatically generated">
              <a:extLst>
                <a:ext uri="{FF2B5EF4-FFF2-40B4-BE49-F238E27FC236}">
                  <a16:creationId xmlns:a16="http://schemas.microsoft.com/office/drawing/2014/main" id="{DDDA6BA6-D4ED-4F42-84BF-88D1A3A5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53" y="4109751"/>
              <a:ext cx="316187" cy="316187"/>
            </a:xfrm>
            <a:prstGeom prst="rect">
              <a:avLst/>
            </a:prstGeom>
          </p:spPr>
        </p:pic>
        <p:pic>
          <p:nvPicPr>
            <p:cNvPr id="94" name="Picture 93" descr="Shape, arrow&#10;&#10;Description automatically generated">
              <a:extLst>
                <a:ext uri="{FF2B5EF4-FFF2-40B4-BE49-F238E27FC236}">
                  <a16:creationId xmlns:a16="http://schemas.microsoft.com/office/drawing/2014/main" id="{72271F8E-6B82-4E69-AB14-1AB1C939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801" y="4477528"/>
              <a:ext cx="316187" cy="316187"/>
            </a:xfrm>
            <a:prstGeom prst="rect">
              <a:avLst/>
            </a:prstGeom>
          </p:spPr>
        </p:pic>
        <p:pic>
          <p:nvPicPr>
            <p:cNvPr id="95" name="Picture 94" descr="Shape, arrow&#10;&#10;Description automatically generated">
              <a:extLst>
                <a:ext uri="{FF2B5EF4-FFF2-40B4-BE49-F238E27FC236}">
                  <a16:creationId xmlns:a16="http://schemas.microsoft.com/office/drawing/2014/main" id="{F1AA781F-ED19-41FD-8C97-D6C1ECFD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8" y="4839348"/>
              <a:ext cx="316187" cy="316187"/>
            </a:xfrm>
            <a:prstGeom prst="rect">
              <a:avLst/>
            </a:prstGeom>
          </p:spPr>
        </p:pic>
        <p:pic>
          <p:nvPicPr>
            <p:cNvPr id="96" name="Picture 95" descr="Shape, arrow&#10;&#10;Description automatically generated">
              <a:extLst>
                <a:ext uri="{FF2B5EF4-FFF2-40B4-BE49-F238E27FC236}">
                  <a16:creationId xmlns:a16="http://schemas.microsoft.com/office/drawing/2014/main" id="{D4EF285B-73DE-4EA5-8FCC-194F6CCB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213444"/>
              <a:ext cx="316187" cy="316187"/>
            </a:xfrm>
            <a:prstGeom prst="rect">
              <a:avLst/>
            </a:prstGeom>
          </p:spPr>
        </p:pic>
        <p:pic>
          <p:nvPicPr>
            <p:cNvPr id="97" name="Picture 96" descr="Shape, arrow&#10;&#10;Description automatically generated">
              <a:extLst>
                <a:ext uri="{FF2B5EF4-FFF2-40B4-BE49-F238E27FC236}">
                  <a16:creationId xmlns:a16="http://schemas.microsoft.com/office/drawing/2014/main" id="{7F58378E-A80B-420D-8532-6CFEB97C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33" y="5587540"/>
              <a:ext cx="316187" cy="316187"/>
            </a:xfrm>
            <a:prstGeom prst="rect">
              <a:avLst/>
            </a:prstGeom>
          </p:spPr>
        </p:pic>
        <p:pic>
          <p:nvPicPr>
            <p:cNvPr id="98" name="Picture 97" descr="Shape, arrow&#10;&#10;Description automatically generated">
              <a:extLst>
                <a:ext uri="{FF2B5EF4-FFF2-40B4-BE49-F238E27FC236}">
                  <a16:creationId xmlns:a16="http://schemas.microsoft.com/office/drawing/2014/main" id="{54D03E86-0129-4ADF-956C-F49FAA03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78" y="5950440"/>
              <a:ext cx="316187" cy="316187"/>
            </a:xfrm>
            <a:prstGeom prst="rect">
              <a:avLst/>
            </a:prstGeom>
          </p:spPr>
        </p:pic>
        <p:pic>
          <p:nvPicPr>
            <p:cNvPr id="99" name="Picture 98" descr="Shape, arrow&#10;&#10;Description automatically generated">
              <a:extLst>
                <a:ext uri="{FF2B5EF4-FFF2-40B4-BE49-F238E27FC236}">
                  <a16:creationId xmlns:a16="http://schemas.microsoft.com/office/drawing/2014/main" id="{0DA31EF9-74FE-4D41-AE26-9B5F0E70F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49" y="6292781"/>
              <a:ext cx="316187" cy="316187"/>
            </a:xfrm>
            <a:prstGeom prst="rect">
              <a:avLst/>
            </a:prstGeom>
          </p:spPr>
        </p:pic>
      </p:grp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7FEBE402-1106-45AA-9195-105C429E11C4}"/>
              </a:ext>
            </a:extLst>
          </p:cNvPr>
          <p:cNvSpPr/>
          <p:nvPr/>
        </p:nvSpPr>
        <p:spPr>
          <a:xfrm>
            <a:off x="7289296" y="408155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9C55E-AFDF-445A-B857-0EFE1A9C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2240466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05300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802895-5F20-45A5-A930-CDB54BAF7B0F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CDE3FEB-55DE-4CAB-836D-A1144C28998D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A1CD25F-CDD0-48E9-B01E-24F6A7D14B41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BE5530D9-CB2A-4B65-A60D-82728E240CBB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C0AD89AB-47AA-449A-A4B2-1267641FA75D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14988625-39F5-4854-AFDF-099C7978F6F4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79F4F55E-9792-419D-A240-EF93EF73A231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2C591B-FBC6-41FF-9822-E5C823DDAD37}"/>
              </a:ext>
            </a:extLst>
          </p:cNvPr>
          <p:cNvSpPr/>
          <p:nvPr/>
        </p:nvSpPr>
        <p:spPr>
          <a:xfrm>
            <a:off x="7686520" y="411777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97B7CE66-DEE6-40AB-A34F-C82EEDEE8328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84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F4FE-034E-4720-B5CA-4D0D0533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rules of metabolomics battleships?</a:t>
            </a:r>
          </a:p>
        </p:txBody>
      </p:sp>
      <p:graphicFrame>
        <p:nvGraphicFramePr>
          <p:cNvPr id="251" name="Table 62">
            <a:extLst>
              <a:ext uri="{FF2B5EF4-FFF2-40B4-BE49-F238E27FC236}">
                <a16:creationId xmlns:a16="http://schemas.microsoft.com/office/drawing/2014/main" id="{2D9B9ACC-493C-40F8-9DE2-B1B89A2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24819"/>
              </p:ext>
            </p:extLst>
          </p:nvPr>
        </p:nvGraphicFramePr>
        <p:xfrm>
          <a:off x="3987478" y="2617395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53" name="Flowchart: Terminator 252">
            <a:extLst>
              <a:ext uri="{FF2B5EF4-FFF2-40B4-BE49-F238E27FC236}">
                <a16:creationId xmlns:a16="http://schemas.microsoft.com/office/drawing/2014/main" id="{4F54F97D-D835-46C2-9C9E-8F157AA09F78}"/>
              </a:ext>
            </a:extLst>
          </p:cNvPr>
          <p:cNvSpPr/>
          <p:nvPr/>
        </p:nvSpPr>
        <p:spPr>
          <a:xfrm rot="10800000">
            <a:off x="5489484" y="521923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Flowchart: Terminator 253">
            <a:extLst>
              <a:ext uri="{FF2B5EF4-FFF2-40B4-BE49-F238E27FC236}">
                <a16:creationId xmlns:a16="http://schemas.microsoft.com/office/drawing/2014/main" id="{46E42ED1-D9A6-4F1C-8B53-FE4DCF8A81A5}"/>
              </a:ext>
            </a:extLst>
          </p:cNvPr>
          <p:cNvSpPr/>
          <p:nvPr/>
        </p:nvSpPr>
        <p:spPr>
          <a:xfrm>
            <a:off x="5862431" y="5945126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Flowchart: Terminator 255">
            <a:extLst>
              <a:ext uri="{FF2B5EF4-FFF2-40B4-BE49-F238E27FC236}">
                <a16:creationId xmlns:a16="http://schemas.microsoft.com/office/drawing/2014/main" id="{E4CA636A-0240-4D76-A7E5-9F7894525B53}"/>
              </a:ext>
            </a:extLst>
          </p:cNvPr>
          <p:cNvSpPr/>
          <p:nvPr/>
        </p:nvSpPr>
        <p:spPr>
          <a:xfrm>
            <a:off x="4756567" y="4491055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0ACBAD-0CBC-4738-9369-958D4174432C}"/>
              </a:ext>
            </a:extLst>
          </p:cNvPr>
          <p:cNvSpPr txBox="1">
            <a:spLocks/>
          </p:cNvSpPr>
          <p:nvPr/>
        </p:nvSpPr>
        <p:spPr>
          <a:xfrm>
            <a:off x="800301" y="1797135"/>
            <a:ext cx="10957589" cy="612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mix radar scans (MS1 scans) with dropping a single bomb (MS2 scan)</a:t>
            </a: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F3C4E16-C4FA-43AD-8039-85BCDC5B6A44}"/>
              </a:ext>
            </a:extLst>
          </p:cNvPr>
          <p:cNvSpPr/>
          <p:nvPr/>
        </p:nvSpPr>
        <p:spPr>
          <a:xfrm>
            <a:off x="5474092" y="445887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2593581-530C-4439-B3A1-776357118473}"/>
              </a:ext>
            </a:extLst>
          </p:cNvPr>
          <p:cNvSpPr/>
          <p:nvPr/>
        </p:nvSpPr>
        <p:spPr>
          <a:xfrm>
            <a:off x="6577140" y="59089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02A74A8-1A9B-4449-B6C1-A31A0DB45F78}"/>
              </a:ext>
            </a:extLst>
          </p:cNvPr>
          <p:cNvSpPr/>
          <p:nvPr/>
        </p:nvSpPr>
        <p:spPr>
          <a:xfrm>
            <a:off x="4762396" y="337834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CC51291-F3A3-4EFB-BC74-D52D9B3ACAAC}"/>
              </a:ext>
            </a:extLst>
          </p:cNvPr>
          <p:cNvSpPr/>
          <p:nvPr/>
        </p:nvSpPr>
        <p:spPr>
          <a:xfrm>
            <a:off x="6605299" y="4117771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0A8B2A1B-A3D5-4964-8C8B-AAC543B63FA2}"/>
              </a:ext>
            </a:extLst>
          </p:cNvPr>
          <p:cNvSpPr/>
          <p:nvPr/>
        </p:nvSpPr>
        <p:spPr>
          <a:xfrm>
            <a:off x="7287451" y="4079507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B98532DC-D061-4E4C-955E-7850686E6875}"/>
              </a:ext>
            </a:extLst>
          </p:cNvPr>
          <p:cNvSpPr/>
          <p:nvPr/>
        </p:nvSpPr>
        <p:spPr>
          <a:xfrm>
            <a:off x="6190828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C3BC6BD-7290-44B1-A0D4-8AA2D2F26702}"/>
              </a:ext>
            </a:extLst>
          </p:cNvPr>
          <p:cNvSpPr/>
          <p:nvPr/>
        </p:nvSpPr>
        <p:spPr>
          <a:xfrm>
            <a:off x="5080346" y="333945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966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2787-91C6-48C9-B875-5F15292A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 we sink as many battleships as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C67B-C585-4F11-94F4-3B0F3AAB8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method I just demonstrated is called Top-N </a:t>
            </a:r>
          </a:p>
          <a:p>
            <a:pPr lvl="1"/>
            <a:r>
              <a:rPr lang="en-GB" dirty="0"/>
              <a:t>1 radar scan, followed by N bombing scans</a:t>
            </a:r>
          </a:p>
          <a:p>
            <a:pPr lvl="1"/>
            <a:r>
              <a:rPr lang="en-GB" dirty="0"/>
              <a:t>It sinks about 20-30% of ships</a:t>
            </a:r>
          </a:p>
          <a:p>
            <a:endParaRPr lang="en-GB" dirty="0"/>
          </a:p>
          <a:p>
            <a:r>
              <a:rPr lang="en-GB" dirty="0"/>
              <a:t>Most methods have some form of exclusion period after you have dropped a bomb</a:t>
            </a:r>
          </a:p>
          <a:p>
            <a:pPr lvl="1"/>
            <a:r>
              <a:rPr lang="en-GB" dirty="0"/>
              <a:t>E.g. you can’t drop a bomb in the same location as a recent drop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u="sng" dirty="0"/>
              <a:t>Problem: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How to choose whether to use radar or drop bombs?</a:t>
            </a:r>
          </a:p>
          <a:p>
            <a:pPr lvl="1"/>
            <a:r>
              <a:rPr lang="en-GB" dirty="0"/>
              <a:t>Where do we drop the bombs?</a:t>
            </a:r>
          </a:p>
        </p:txBody>
      </p:sp>
    </p:spTree>
    <p:extLst>
      <p:ext uri="{BB962C8B-B14F-4D97-AF65-F5344CB8AC3E}">
        <p14:creationId xmlns:p14="http://schemas.microsoft.com/office/powerpoint/2010/main" val="1596251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ViMMS</a:t>
            </a:r>
          </a:p>
        </p:txBody>
      </p:sp>
    </p:spTree>
    <p:extLst>
      <p:ext uri="{BB962C8B-B14F-4D97-AF65-F5344CB8AC3E}">
        <p14:creationId xmlns:p14="http://schemas.microsoft.com/office/powerpoint/2010/main" val="4020053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MMS Logo">
            <a:extLst>
              <a:ext uri="{FF2B5EF4-FFF2-40B4-BE49-F238E27FC236}">
                <a16:creationId xmlns:a16="http://schemas.microsoft.com/office/drawing/2014/main" id="{937D4CFB-AE53-475C-8B16-F76EC584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43" y="1369623"/>
            <a:ext cx="5386572" cy="411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B9F4B-D7BD-4A31-8CD2-2B0B4476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2ACB-EA68-43D8-BAE1-550B8A60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r>
              <a:rPr lang="en-GB" b="1" dirty="0"/>
              <a:t>Vi</a:t>
            </a:r>
            <a:r>
              <a:rPr lang="en-GB" dirty="0"/>
              <a:t>rtual </a:t>
            </a:r>
            <a:r>
              <a:rPr lang="en-GB" b="1" dirty="0"/>
              <a:t>M</a:t>
            </a:r>
            <a:r>
              <a:rPr lang="en-GB" dirty="0"/>
              <a:t>etabolomics </a:t>
            </a:r>
            <a:r>
              <a:rPr lang="en-GB" b="1" dirty="0"/>
              <a:t>M</a:t>
            </a:r>
            <a:r>
              <a:rPr lang="en-GB" dirty="0"/>
              <a:t>ass </a:t>
            </a:r>
            <a:r>
              <a:rPr lang="en-GB" b="1" dirty="0"/>
              <a:t>S</a:t>
            </a:r>
            <a:r>
              <a:rPr lang="en-GB" dirty="0"/>
              <a:t>pectrometer (VIMMS)</a:t>
            </a:r>
          </a:p>
          <a:p>
            <a:endParaRPr lang="en-GB" dirty="0"/>
          </a:p>
          <a:p>
            <a:r>
              <a:rPr lang="en-GB" dirty="0" err="1"/>
              <a:t>ViMMS</a:t>
            </a:r>
            <a:endParaRPr lang="en-GB" dirty="0"/>
          </a:p>
          <a:p>
            <a:pPr lvl="1"/>
            <a:r>
              <a:rPr lang="en-GB" dirty="0"/>
              <a:t>Evaluate existing methods</a:t>
            </a:r>
          </a:p>
          <a:p>
            <a:pPr lvl="1"/>
            <a:r>
              <a:rPr lang="en-GB" dirty="0"/>
              <a:t>Develop, evaluate and test new methods</a:t>
            </a:r>
          </a:p>
          <a:p>
            <a:pPr lvl="1"/>
            <a:r>
              <a:rPr lang="en-GB" dirty="0"/>
              <a:t>Control MS in real time via the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96DD-8040-4682-9DC7-AAA771B3B13E}"/>
              </a:ext>
            </a:extLst>
          </p:cNvPr>
          <p:cNvSpPr txBox="1"/>
          <p:nvPr/>
        </p:nvSpPr>
        <p:spPr>
          <a:xfrm>
            <a:off x="7116216" y="6029988"/>
            <a:ext cx="452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https://github.com/glasgowcompbio/vimms</a:t>
            </a:r>
            <a:r>
              <a:rPr lang="en-GB" dirty="0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97FCBD-EFCB-4F37-B722-F698E421C18E}"/>
              </a:ext>
            </a:extLst>
          </p:cNvPr>
          <p:cNvSpPr txBox="1">
            <a:spLocks/>
          </p:cNvSpPr>
          <p:nvPr/>
        </p:nvSpPr>
        <p:spPr>
          <a:xfrm>
            <a:off x="550392" y="5996650"/>
            <a:ext cx="4597621" cy="63049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1000" dirty="0">
                <a:solidFill>
                  <a:schemeClr val="tx1"/>
                </a:solidFill>
              </a:rPr>
              <a:t>Wandy, J., Davies, V, et al. (2019). In silico optimization of mass spectrometry fragmentation strategies in metabolomics. </a:t>
            </a:r>
            <a:r>
              <a:rPr lang="en-GB" sz="1000" i="1" dirty="0">
                <a:solidFill>
                  <a:schemeClr val="tx1"/>
                </a:solidFill>
              </a:rPr>
              <a:t>Metabolites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64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0DF1-36DF-4A33-8CDB-E6AC675E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Developing new acquisition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992E-841E-4C9A-9458-4080A3E9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err="1"/>
              <a:t>ViMMS</a:t>
            </a:r>
            <a:r>
              <a:rPr lang="en-GB" dirty="0"/>
              <a:t> allows us to develop, evaluate and test new methods in simulation</a:t>
            </a:r>
          </a:p>
          <a:p>
            <a:endParaRPr lang="en-GB" dirty="0"/>
          </a:p>
          <a:p>
            <a:r>
              <a:rPr lang="en-GB" dirty="0"/>
              <a:t>Through an API bridge, we can use those methods on the mass spectrometer to collect data on real samples.</a:t>
            </a:r>
          </a:p>
          <a:p>
            <a:endParaRPr lang="en-GB" dirty="0"/>
          </a:p>
          <a:p>
            <a:r>
              <a:rPr lang="en-GB" dirty="0"/>
              <a:t>Developing in </a:t>
            </a:r>
            <a:r>
              <a:rPr lang="en-GB" dirty="0" err="1"/>
              <a:t>ViMMS</a:t>
            </a:r>
            <a:r>
              <a:rPr lang="en-GB" dirty="0"/>
              <a:t> saves costs on methods development by allowing simulations to be done off line and then finally validated via the API</a:t>
            </a:r>
          </a:p>
        </p:txBody>
      </p:sp>
    </p:spTree>
    <p:extLst>
      <p:ext uri="{BB962C8B-B14F-4D97-AF65-F5344CB8AC3E}">
        <p14:creationId xmlns:p14="http://schemas.microsoft.com/office/powerpoint/2010/main" val="1015632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016E-E0B8-4799-8406-A6227D80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Generating chemicals in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 err="1"/>
              <a:t>ViMMS</a:t>
            </a:r>
            <a:r>
              <a:rPr lang="en-GB" dirty="0"/>
              <a:t> can generate ‘chemicals’ in several ways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73680-DF1D-4A76-B3B5-FFF8943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3451917"/>
            <a:ext cx="7411605" cy="30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7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73680-DF1D-4A76-B3B5-FFF8943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3451917"/>
            <a:ext cx="7411605" cy="3063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 err="1"/>
              <a:t>ViMMS</a:t>
            </a:r>
            <a:r>
              <a:rPr lang="en-GB" dirty="0"/>
              <a:t> can generate ‘chemicals’ in several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(A) Create a synthetic sample based on previously observed data (with a fully simulated fragmentation spectra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7CF43A-0C9B-4A94-99E9-241C26C05F34}"/>
              </a:ext>
            </a:extLst>
          </p:cNvPr>
          <p:cNvSpPr/>
          <p:nvPr/>
        </p:nvSpPr>
        <p:spPr>
          <a:xfrm>
            <a:off x="4030461" y="3658043"/>
            <a:ext cx="4492102" cy="20147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035DCF-6A9D-4E1D-A512-84A0F821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Generating chemicals in </a:t>
            </a:r>
            <a:r>
              <a:rPr lang="en-GB" b="1" dirty="0" err="1"/>
              <a:t>ViMMS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83505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73680-DF1D-4A76-B3B5-FFF8943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3451917"/>
            <a:ext cx="7411605" cy="3063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 err="1"/>
              <a:t>ViMMS</a:t>
            </a:r>
            <a:r>
              <a:rPr lang="en-GB" dirty="0"/>
              <a:t> can generate ‘chemicals’ in several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(B) Use a previously collected file to create chemicals (fragmentation spectra still simulated)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6DE326-D634-41F5-B5B1-D0C14445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Generating chemicals in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B1DF4C-806B-4C52-900F-56BE4F419502}"/>
              </a:ext>
            </a:extLst>
          </p:cNvPr>
          <p:cNvSpPr/>
          <p:nvPr/>
        </p:nvSpPr>
        <p:spPr>
          <a:xfrm>
            <a:off x="3941684" y="5308847"/>
            <a:ext cx="4492102" cy="1447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84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 err="1"/>
              <a:t>ViMMS</a:t>
            </a:r>
            <a:r>
              <a:rPr lang="en-GB" dirty="0"/>
              <a:t> chemicals can be very similar to the original data</a:t>
            </a:r>
          </a:p>
          <a:p>
            <a:r>
              <a:rPr lang="en-GB" dirty="0"/>
              <a:t>The chemical have fully simulated fragmentation spectra</a:t>
            </a:r>
          </a:p>
          <a:p>
            <a:pPr lvl="1"/>
            <a:r>
              <a:rPr lang="en-GB" dirty="0"/>
              <a:t>These are not related to the true spectra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AA3719-CFB7-483E-BB55-3B792F0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Generating chemicals in </a:t>
            </a:r>
            <a:r>
              <a:rPr lang="en-GB" b="1" dirty="0" err="1"/>
              <a:t>ViMMS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02F86-1FD1-4DEE-980A-9E94C6AB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54" y="3983243"/>
            <a:ext cx="8042891" cy="27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DBD42-9E1F-4903-8A33-CD7389E0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metabolomics?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45EA-2D4A-4955-B709-3DE0FDEA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117" cy="4351338"/>
          </a:xfrm>
        </p:spPr>
        <p:txBody>
          <a:bodyPr/>
          <a:lstStyle/>
          <a:p>
            <a:r>
              <a:rPr lang="en-US" dirty="0"/>
              <a:t>Metabolomics is the "systematic study of the unique chemical fingerprints that specific cellular processes leave behind", the study of their small-molecule metabolite profiles.</a:t>
            </a:r>
          </a:p>
          <a:p>
            <a:endParaRPr lang="en-US" dirty="0"/>
          </a:p>
          <a:p>
            <a:r>
              <a:rPr lang="en-US" dirty="0"/>
              <a:t>Basically, we are trying to identify all the metabolites in a particular sample</a:t>
            </a:r>
            <a:endParaRPr lang="en-GB" dirty="0"/>
          </a:p>
        </p:txBody>
      </p:sp>
      <p:pic>
        <p:nvPicPr>
          <p:cNvPr id="3076" name="Picture 4" descr="The omics cascade. Metabolomics is the final step in the cascade, and... |  Download Scientific Diagram">
            <a:extLst>
              <a:ext uri="{FF2B5EF4-FFF2-40B4-BE49-F238E27FC236}">
                <a16:creationId xmlns:a16="http://schemas.microsoft.com/office/drawing/2014/main" id="{AC70E39D-5E03-4FC3-8AEA-E35E7550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2" y="856695"/>
            <a:ext cx="4690884" cy="51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3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73680-DF1D-4A76-B3B5-FFF8943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3451917"/>
            <a:ext cx="7411605" cy="3063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/>
              <a:t>Once we have simulated chemicals or a real sample we can then replicate the LC-MS/MS experiments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AA3719-CFB7-483E-BB55-3B792F0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Running Experiments in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5AF82F-879A-46D5-8C66-BCF07C6D681A}"/>
              </a:ext>
            </a:extLst>
          </p:cNvPr>
          <p:cNvSpPr/>
          <p:nvPr/>
        </p:nvSpPr>
        <p:spPr>
          <a:xfrm>
            <a:off x="8011472" y="4513872"/>
            <a:ext cx="4492102" cy="220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934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73680-DF1D-4A76-B3B5-FFF8943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70" y="3451917"/>
            <a:ext cx="7411605" cy="3063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18B2-07DE-40B2-A3BD-EFE783E0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856" cy="4351338"/>
          </a:xfrm>
        </p:spPr>
        <p:txBody>
          <a:bodyPr/>
          <a:lstStyle/>
          <a:p>
            <a:r>
              <a:rPr lang="en-GB" dirty="0"/>
              <a:t>Once the real or simulated experiment are complete we can extract the data</a:t>
            </a:r>
          </a:p>
          <a:p>
            <a:r>
              <a:rPr lang="en-GB" dirty="0"/>
              <a:t>As the files are in the same format, both can be put through the same evaluation process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AA3719-CFB7-483E-BB55-3B792F0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Extracting data in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5AF82F-879A-46D5-8C66-BCF07C6D681A}"/>
              </a:ext>
            </a:extLst>
          </p:cNvPr>
          <p:cNvSpPr/>
          <p:nvPr/>
        </p:nvSpPr>
        <p:spPr>
          <a:xfrm>
            <a:off x="8837720" y="3316980"/>
            <a:ext cx="2933446" cy="1577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9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BCF30-54FB-49EA-9BCA-3F2DB8DF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15" y="2544103"/>
            <a:ext cx="8157970" cy="4210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AE441-2A0E-4D6D-8E22-182ECE77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Validating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6960-D905-46BD-9594-793D36FB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test the same data in simulation and on a mass spectrometer to test it gives the same results</a:t>
            </a:r>
          </a:p>
        </p:txBody>
      </p:sp>
    </p:spTree>
    <p:extLst>
      <p:ext uri="{BB962C8B-B14F-4D97-AF65-F5344CB8AC3E}">
        <p14:creationId xmlns:p14="http://schemas.microsoft.com/office/powerpoint/2010/main" val="941578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E8A6-B14F-47A4-9C3A-B161785E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Validating New Methods in </a:t>
            </a:r>
            <a:r>
              <a:rPr lang="en-GB" b="1" dirty="0" err="1"/>
              <a:t>ViMMS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1215-32F5-402D-9805-7D136B23F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/>
              <a:t>ViMMS</a:t>
            </a:r>
            <a:r>
              <a:rPr lang="en-GB" dirty="0"/>
              <a:t> to recreate experiments and validate methods</a:t>
            </a:r>
          </a:p>
          <a:p>
            <a:r>
              <a:rPr lang="en-GB" dirty="0" err="1"/>
              <a:t>DsDA</a:t>
            </a:r>
            <a:r>
              <a:rPr lang="en-GB" dirty="0"/>
              <a:t> appeared promising (left), but was less successful when successful when used in a more realistic scenario (middle + 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F607B-CDF2-409F-8B6A-E0B7695E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48" y="3296873"/>
            <a:ext cx="8925703" cy="31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7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Single Sample Data Acquisition Methods</a:t>
            </a:r>
          </a:p>
        </p:txBody>
      </p:sp>
    </p:spTree>
    <p:extLst>
      <p:ext uri="{BB962C8B-B14F-4D97-AF65-F5344CB8AC3E}">
        <p14:creationId xmlns:p14="http://schemas.microsoft.com/office/powerpoint/2010/main" val="2011115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2480-20D5-4751-9707-3F117132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</a:t>
            </a:r>
          </a:p>
        </p:txBody>
      </p:sp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85840"/>
              </p:ext>
            </p:extLst>
          </p:nvPr>
        </p:nvGraphicFramePr>
        <p:xfrm>
          <a:off x="3903588" y="2684507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5405594" y="5286349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5778541" y="601223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4672677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5390202" y="452598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6493250" y="597602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4678506" y="3445452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6521409" y="4184883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7203561" y="414661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6106938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4996456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9A121A-0FBE-441D-8999-740CD291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Double bombing / fragmenting is a major problem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FC4D37-DC2A-4BCC-BE8C-C5D964929E6D}"/>
              </a:ext>
            </a:extLst>
          </p:cNvPr>
          <p:cNvSpPr/>
          <p:nvPr/>
        </p:nvSpPr>
        <p:spPr>
          <a:xfrm rot="16200000">
            <a:off x="5314473" y="2405014"/>
            <a:ext cx="701964" cy="2265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AC66C-B92D-405C-8EC1-061E88F3BF6F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623127" y="3537527"/>
            <a:ext cx="1909816" cy="7850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A0B825-52C2-43BC-82B1-7D49D7DC3E38}"/>
              </a:ext>
            </a:extLst>
          </p:cNvPr>
          <p:cNvSpPr txBox="1">
            <a:spLocks/>
          </p:cNvSpPr>
          <p:nvPr/>
        </p:nvSpPr>
        <p:spPr>
          <a:xfrm rot="19652491">
            <a:off x="548121" y="3544445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Generally, hitting a ship twice does not help us</a:t>
            </a:r>
          </a:p>
        </p:txBody>
      </p:sp>
    </p:spTree>
    <p:extLst>
      <p:ext uri="{BB962C8B-B14F-4D97-AF65-F5344CB8AC3E}">
        <p14:creationId xmlns:p14="http://schemas.microsoft.com/office/powerpoint/2010/main" val="2559459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2480-20D5-4751-9707-3F117132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9A121A-0FBE-441D-8999-740CD291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Double bombing / fragmenting is a major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14515-27E7-47F0-AEF4-CF7D4C64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9631"/>
            <a:ext cx="12192000" cy="188105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5F8081-25D2-4CD8-9538-2D9A3CF40C0F}"/>
              </a:ext>
            </a:extLst>
          </p:cNvPr>
          <p:cNvSpPr/>
          <p:nvPr/>
        </p:nvSpPr>
        <p:spPr>
          <a:xfrm rot="16200000">
            <a:off x="759140" y="3986767"/>
            <a:ext cx="545285" cy="57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1A3E85-F9CC-4558-AC70-CBF845A9D8B8}"/>
              </a:ext>
            </a:extLst>
          </p:cNvPr>
          <p:cNvSpPr/>
          <p:nvPr/>
        </p:nvSpPr>
        <p:spPr>
          <a:xfrm rot="16200000">
            <a:off x="4026216" y="3986767"/>
            <a:ext cx="545285" cy="57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A3773B-E261-40E6-89B4-CF202E8A22C4}"/>
              </a:ext>
            </a:extLst>
          </p:cNvPr>
          <p:cNvSpPr/>
          <p:nvPr/>
        </p:nvSpPr>
        <p:spPr>
          <a:xfrm rot="16200000">
            <a:off x="8417241" y="3986768"/>
            <a:ext cx="545285" cy="57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B1546F-625E-48CC-BF54-3A9F8F53F996}"/>
              </a:ext>
            </a:extLst>
          </p:cNvPr>
          <p:cNvSpPr/>
          <p:nvPr/>
        </p:nvSpPr>
        <p:spPr>
          <a:xfrm rot="16200000">
            <a:off x="10074591" y="4115630"/>
            <a:ext cx="545285" cy="57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6AA74A-E765-493E-9397-EB31C9DA55F5}"/>
              </a:ext>
            </a:extLst>
          </p:cNvPr>
          <p:cNvSpPr/>
          <p:nvPr/>
        </p:nvSpPr>
        <p:spPr>
          <a:xfrm rot="16200000">
            <a:off x="11500258" y="3986768"/>
            <a:ext cx="545285" cy="57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7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2480-20D5-4751-9707-3F117132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</a:t>
            </a:r>
          </a:p>
        </p:txBody>
      </p:sp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/>
        </p:nvGraphicFramePr>
        <p:xfrm>
          <a:off x="3903588" y="2684507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5405594" y="5286349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5778541" y="601223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4672677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5390202" y="452598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6493250" y="597602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4678506" y="3445452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6521409" y="4184883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7203561" y="414661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6106938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4996456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9A121A-0FBE-441D-8999-740CD291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Double bombing / fragmenting is a major problem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FC4D37-DC2A-4BCC-BE8C-C5D964929E6D}"/>
              </a:ext>
            </a:extLst>
          </p:cNvPr>
          <p:cNvSpPr/>
          <p:nvPr/>
        </p:nvSpPr>
        <p:spPr>
          <a:xfrm rot="16200000">
            <a:off x="5957107" y="3183448"/>
            <a:ext cx="701964" cy="7972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440F6F-6328-469E-9B68-31604198E2C4}"/>
              </a:ext>
            </a:extLst>
          </p:cNvPr>
          <p:cNvSpPr/>
          <p:nvPr/>
        </p:nvSpPr>
        <p:spPr>
          <a:xfrm rot="16200000">
            <a:off x="5607439" y="4719633"/>
            <a:ext cx="545285" cy="13679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1FF3A9-B93A-4B8D-916C-5DB89D90DFD4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6564080" y="4852301"/>
            <a:ext cx="2420529" cy="5513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E24100D-4716-4822-8C0A-47C7A30CA5E0}"/>
              </a:ext>
            </a:extLst>
          </p:cNvPr>
          <p:cNvSpPr txBox="1">
            <a:spLocks/>
          </p:cNvSpPr>
          <p:nvPr/>
        </p:nvSpPr>
        <p:spPr>
          <a:xfrm rot="1753761">
            <a:off x="8785043" y="4082992"/>
            <a:ext cx="2455120" cy="110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could have moved the second bomb to here</a:t>
            </a:r>
          </a:p>
        </p:txBody>
      </p:sp>
    </p:spTree>
    <p:extLst>
      <p:ext uri="{BB962C8B-B14F-4D97-AF65-F5344CB8AC3E}">
        <p14:creationId xmlns:p14="http://schemas.microsoft.com/office/powerpoint/2010/main" val="3824505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2480-20D5-4751-9707-3F117132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</a:t>
            </a:r>
          </a:p>
        </p:txBody>
      </p:sp>
      <p:graphicFrame>
        <p:nvGraphicFramePr>
          <p:cNvPr id="9" name="Table 62">
            <a:extLst>
              <a:ext uri="{FF2B5EF4-FFF2-40B4-BE49-F238E27FC236}">
                <a16:creationId xmlns:a16="http://schemas.microsoft.com/office/drawing/2014/main" id="{4857EF20-4C85-40BA-867B-2964F3EE8BE9}"/>
              </a:ext>
            </a:extLst>
          </p:cNvPr>
          <p:cNvGraphicFramePr>
            <a:graphicFrameLocks noGrp="1"/>
          </p:cNvGraphicFramePr>
          <p:nvPr/>
        </p:nvGraphicFramePr>
        <p:xfrm>
          <a:off x="3903588" y="2684507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2C3FDA9B-1EC0-4D09-97DA-270FDC649C91}"/>
              </a:ext>
            </a:extLst>
          </p:cNvPr>
          <p:cNvSpPr/>
          <p:nvPr/>
        </p:nvSpPr>
        <p:spPr>
          <a:xfrm rot="10800000">
            <a:off x="5405594" y="5286349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E38A69B-A6A8-4BE6-B136-EE202653DB37}"/>
              </a:ext>
            </a:extLst>
          </p:cNvPr>
          <p:cNvSpPr/>
          <p:nvPr/>
        </p:nvSpPr>
        <p:spPr>
          <a:xfrm>
            <a:off x="5778541" y="601223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CAEDA4F-2D1C-40D4-9FF9-B9FA6F1A15C1}"/>
              </a:ext>
            </a:extLst>
          </p:cNvPr>
          <p:cNvSpPr/>
          <p:nvPr/>
        </p:nvSpPr>
        <p:spPr>
          <a:xfrm>
            <a:off x="4672677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38C98EC0-91E7-4025-A0DF-7F71A9D6E182}"/>
              </a:ext>
            </a:extLst>
          </p:cNvPr>
          <p:cNvSpPr/>
          <p:nvPr/>
        </p:nvSpPr>
        <p:spPr>
          <a:xfrm>
            <a:off x="5390202" y="452598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FE39ED2-51E1-4A4C-9C7D-761B9E6D583D}"/>
              </a:ext>
            </a:extLst>
          </p:cNvPr>
          <p:cNvSpPr/>
          <p:nvPr/>
        </p:nvSpPr>
        <p:spPr>
          <a:xfrm>
            <a:off x="6493250" y="597602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07D0DCB2-0992-4BBC-979A-414F034EEC0E}"/>
              </a:ext>
            </a:extLst>
          </p:cNvPr>
          <p:cNvSpPr/>
          <p:nvPr/>
        </p:nvSpPr>
        <p:spPr>
          <a:xfrm>
            <a:off x="4678506" y="3445452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EDB0AECB-9AA0-483D-B3E5-5430958B0F16}"/>
              </a:ext>
            </a:extLst>
          </p:cNvPr>
          <p:cNvSpPr/>
          <p:nvPr/>
        </p:nvSpPr>
        <p:spPr>
          <a:xfrm>
            <a:off x="6521409" y="4184883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EFF232C-D60D-4095-83CA-794C1BA33656}"/>
              </a:ext>
            </a:extLst>
          </p:cNvPr>
          <p:cNvSpPr/>
          <p:nvPr/>
        </p:nvSpPr>
        <p:spPr>
          <a:xfrm>
            <a:off x="7203561" y="414661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FB3940-9561-4C3E-92FF-35D490562AA8}"/>
              </a:ext>
            </a:extLst>
          </p:cNvPr>
          <p:cNvSpPr/>
          <p:nvPr/>
        </p:nvSpPr>
        <p:spPr>
          <a:xfrm>
            <a:off x="6106938" y="525013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CBD3FAD2-D293-421A-BFC8-6BFD1E1F2229}"/>
              </a:ext>
            </a:extLst>
          </p:cNvPr>
          <p:cNvSpPr/>
          <p:nvPr/>
        </p:nvSpPr>
        <p:spPr>
          <a:xfrm>
            <a:off x="4996456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9A121A-0FBE-441D-8999-740CD291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Double bombing / fragmenting is a major problem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440F6F-6328-469E-9B68-31604198E2C4}"/>
              </a:ext>
            </a:extLst>
          </p:cNvPr>
          <p:cNvSpPr/>
          <p:nvPr/>
        </p:nvSpPr>
        <p:spPr>
          <a:xfrm rot="16200000">
            <a:off x="5607439" y="4719633"/>
            <a:ext cx="545285" cy="13679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1FF3A9-B93A-4B8D-916C-5DB89D90DFD4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6564080" y="4852301"/>
            <a:ext cx="2420529" cy="5513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E24100D-4716-4822-8C0A-47C7A30CA5E0}"/>
              </a:ext>
            </a:extLst>
          </p:cNvPr>
          <p:cNvSpPr txBox="1">
            <a:spLocks/>
          </p:cNvSpPr>
          <p:nvPr/>
        </p:nvSpPr>
        <p:spPr>
          <a:xfrm rot="1753761">
            <a:off x="8785043" y="4082992"/>
            <a:ext cx="2455120" cy="110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could have moved the second bomb to here</a:t>
            </a:r>
          </a:p>
        </p:txBody>
      </p:sp>
    </p:spTree>
    <p:extLst>
      <p:ext uri="{BB962C8B-B14F-4D97-AF65-F5344CB8AC3E}">
        <p14:creationId xmlns:p14="http://schemas.microsoft.com/office/powerpoint/2010/main" val="2142937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A550-9BBE-4BC8-AA75-55227826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Next Problem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0D012EF5-34C3-4436-AA77-71439E01A276}"/>
              </a:ext>
            </a:extLst>
          </p:cNvPr>
          <p:cNvGraphicFramePr>
            <a:graphicFrameLocks noGrp="1"/>
          </p:cNvGraphicFramePr>
          <p:nvPr/>
        </p:nvGraphicFramePr>
        <p:xfrm>
          <a:off x="3903588" y="2684507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67C4B9A1-FE9E-4640-926D-DE4DD5D79FED}"/>
              </a:ext>
            </a:extLst>
          </p:cNvPr>
          <p:cNvSpPr/>
          <p:nvPr/>
        </p:nvSpPr>
        <p:spPr>
          <a:xfrm rot="10800000">
            <a:off x="5405594" y="5286349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D73C0AAC-BEFC-4C12-97B9-788EB545DFA1}"/>
              </a:ext>
            </a:extLst>
          </p:cNvPr>
          <p:cNvSpPr/>
          <p:nvPr/>
        </p:nvSpPr>
        <p:spPr>
          <a:xfrm>
            <a:off x="5778541" y="601223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CD3F2496-810B-455E-A386-7FA5E90DBD58}"/>
              </a:ext>
            </a:extLst>
          </p:cNvPr>
          <p:cNvSpPr/>
          <p:nvPr/>
        </p:nvSpPr>
        <p:spPr>
          <a:xfrm>
            <a:off x="4672677" y="4558167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B9A1CEDC-FD26-4EA5-83AD-9726568177EB}"/>
              </a:ext>
            </a:extLst>
          </p:cNvPr>
          <p:cNvSpPr/>
          <p:nvPr/>
        </p:nvSpPr>
        <p:spPr>
          <a:xfrm>
            <a:off x="5390202" y="452598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109C00F-DEEB-4655-9BAF-26D1B2369E2A}"/>
              </a:ext>
            </a:extLst>
          </p:cNvPr>
          <p:cNvSpPr/>
          <p:nvPr/>
        </p:nvSpPr>
        <p:spPr>
          <a:xfrm>
            <a:off x="6493250" y="597602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31DE13E-A030-4D7E-A69C-5FA985B9C0B7}"/>
              </a:ext>
            </a:extLst>
          </p:cNvPr>
          <p:cNvSpPr/>
          <p:nvPr/>
        </p:nvSpPr>
        <p:spPr>
          <a:xfrm>
            <a:off x="4678506" y="3445452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A183E5D-082E-41CB-BF08-D6D86D9589A0}"/>
              </a:ext>
            </a:extLst>
          </p:cNvPr>
          <p:cNvSpPr/>
          <p:nvPr/>
        </p:nvSpPr>
        <p:spPr>
          <a:xfrm>
            <a:off x="6521409" y="4184883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4CAF72D6-31AD-4F0B-B8E1-2476AE56F2B1}"/>
              </a:ext>
            </a:extLst>
          </p:cNvPr>
          <p:cNvSpPr/>
          <p:nvPr/>
        </p:nvSpPr>
        <p:spPr>
          <a:xfrm>
            <a:off x="7203561" y="4146619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8C914FD-5BA1-4F3B-953D-3CF41924C3D3}"/>
              </a:ext>
            </a:extLst>
          </p:cNvPr>
          <p:cNvSpPr/>
          <p:nvPr/>
        </p:nvSpPr>
        <p:spPr>
          <a:xfrm>
            <a:off x="6106938" y="5250133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A6B66E4-C2B5-40A4-8DCE-A77349414992}"/>
              </a:ext>
            </a:extLst>
          </p:cNvPr>
          <p:cNvSpPr/>
          <p:nvPr/>
        </p:nvSpPr>
        <p:spPr>
          <a:xfrm>
            <a:off x="4996456" y="340656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F5539-79A3-4D21-9E85-A8BAA22403A2}"/>
              </a:ext>
            </a:extLst>
          </p:cNvPr>
          <p:cNvSpPr/>
          <p:nvPr/>
        </p:nvSpPr>
        <p:spPr>
          <a:xfrm rot="16200000">
            <a:off x="5692762" y="2026726"/>
            <a:ext cx="701964" cy="30216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9F045569-6C67-480E-86DC-1077371FBDDE}"/>
              </a:ext>
            </a:extLst>
          </p:cNvPr>
          <p:cNvSpPr/>
          <p:nvPr/>
        </p:nvSpPr>
        <p:spPr>
          <a:xfrm>
            <a:off x="6502775" y="346183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4E5991-8FD3-44FB-B10A-D3A1D484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Simple solutions become problematic if there are 2 ships together</a:t>
            </a:r>
          </a:p>
        </p:txBody>
      </p:sp>
    </p:spTree>
    <p:extLst>
      <p:ext uri="{BB962C8B-B14F-4D97-AF65-F5344CB8AC3E}">
        <p14:creationId xmlns:p14="http://schemas.microsoft.com/office/powerpoint/2010/main" val="24618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E578-2D2D-42A7-90A8-C672313F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Metabolomics Mass Spectrometry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F19F-BB28-4E81-A9A9-F9C4028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3388" cy="4351338"/>
          </a:xfrm>
        </p:spPr>
        <p:txBody>
          <a:bodyPr/>
          <a:lstStyle/>
          <a:p>
            <a:r>
              <a:rPr lang="en-GB" dirty="0"/>
              <a:t>Samples can be extremely varied, but standard option is blood, urine, etc</a:t>
            </a:r>
          </a:p>
          <a:p>
            <a:r>
              <a:rPr lang="en-GB" dirty="0"/>
              <a:t>We use beer</a:t>
            </a:r>
          </a:p>
          <a:p>
            <a:pPr lvl="1"/>
            <a:r>
              <a:rPr lang="en-GB" dirty="0"/>
              <a:t>No data protection issues</a:t>
            </a:r>
          </a:p>
          <a:p>
            <a:pPr lvl="1"/>
            <a:r>
              <a:rPr lang="en-GB" dirty="0"/>
              <a:t>Has similar enough characteristics when our goal is method development</a:t>
            </a:r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C9C2FA37-85D3-4A6E-B15B-56856360A6EA}"/>
              </a:ext>
            </a:extLst>
          </p:cNvPr>
          <p:cNvSpPr/>
          <p:nvPr/>
        </p:nvSpPr>
        <p:spPr>
          <a:xfrm>
            <a:off x="1420428" y="3901404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5;p14">
            <a:extLst>
              <a:ext uri="{FF2B5EF4-FFF2-40B4-BE49-F238E27FC236}">
                <a16:creationId xmlns:a16="http://schemas.microsoft.com/office/drawing/2014/main" id="{093D8BA6-D6E9-4223-8DDC-3B9ACEC6D281}"/>
              </a:ext>
            </a:extLst>
          </p:cNvPr>
          <p:cNvSpPr/>
          <p:nvPr/>
        </p:nvSpPr>
        <p:spPr>
          <a:xfrm>
            <a:off x="1831624" y="484785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6;p14">
            <a:extLst>
              <a:ext uri="{FF2B5EF4-FFF2-40B4-BE49-F238E27FC236}">
                <a16:creationId xmlns:a16="http://schemas.microsoft.com/office/drawing/2014/main" id="{9A590BB7-2538-4C79-A6A8-9F9BDADDC113}"/>
              </a:ext>
            </a:extLst>
          </p:cNvPr>
          <p:cNvSpPr/>
          <p:nvPr/>
        </p:nvSpPr>
        <p:spPr>
          <a:xfrm>
            <a:off x="2274734" y="533789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7;p14">
            <a:extLst>
              <a:ext uri="{FF2B5EF4-FFF2-40B4-BE49-F238E27FC236}">
                <a16:creationId xmlns:a16="http://schemas.microsoft.com/office/drawing/2014/main" id="{713D3517-0EC8-4DCC-9013-57E0382C2E60}"/>
              </a:ext>
            </a:extLst>
          </p:cNvPr>
          <p:cNvSpPr/>
          <p:nvPr/>
        </p:nvSpPr>
        <p:spPr>
          <a:xfrm>
            <a:off x="2021515" y="430281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8;p14">
            <a:extLst>
              <a:ext uri="{FF2B5EF4-FFF2-40B4-BE49-F238E27FC236}">
                <a16:creationId xmlns:a16="http://schemas.microsoft.com/office/drawing/2014/main" id="{38E246F1-FAAA-45BF-B8E8-471FCDC5776A}"/>
              </a:ext>
            </a:extLst>
          </p:cNvPr>
          <p:cNvSpPr/>
          <p:nvPr/>
        </p:nvSpPr>
        <p:spPr>
          <a:xfrm>
            <a:off x="1651460" y="410936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9;p14">
            <a:extLst>
              <a:ext uri="{FF2B5EF4-FFF2-40B4-BE49-F238E27FC236}">
                <a16:creationId xmlns:a16="http://schemas.microsoft.com/office/drawing/2014/main" id="{39B8D3F7-A6CE-44FA-B2D9-8975C5A933A8}"/>
              </a:ext>
            </a:extLst>
          </p:cNvPr>
          <p:cNvSpPr/>
          <p:nvPr/>
        </p:nvSpPr>
        <p:spPr>
          <a:xfrm>
            <a:off x="1831624" y="533789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0;p14">
            <a:extLst>
              <a:ext uri="{FF2B5EF4-FFF2-40B4-BE49-F238E27FC236}">
                <a16:creationId xmlns:a16="http://schemas.microsoft.com/office/drawing/2014/main" id="{765A358C-40DC-46EE-9023-A5E2AB1FC712}"/>
              </a:ext>
            </a:extLst>
          </p:cNvPr>
          <p:cNvSpPr/>
          <p:nvPr/>
        </p:nvSpPr>
        <p:spPr>
          <a:xfrm>
            <a:off x="2274734" y="465440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1;p14">
            <a:extLst>
              <a:ext uri="{FF2B5EF4-FFF2-40B4-BE49-F238E27FC236}">
                <a16:creationId xmlns:a16="http://schemas.microsoft.com/office/drawing/2014/main" id="{129626A9-88AD-45E0-B659-26C4EA169D5B}"/>
              </a:ext>
            </a:extLst>
          </p:cNvPr>
          <p:cNvSpPr/>
          <p:nvPr/>
        </p:nvSpPr>
        <p:spPr>
          <a:xfrm>
            <a:off x="2454898" y="410936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2;p14">
            <a:extLst>
              <a:ext uri="{FF2B5EF4-FFF2-40B4-BE49-F238E27FC236}">
                <a16:creationId xmlns:a16="http://schemas.microsoft.com/office/drawing/2014/main" id="{880D03C4-0EE9-4D86-A2D6-F4DEC8C8F24A}"/>
              </a:ext>
            </a:extLst>
          </p:cNvPr>
          <p:cNvSpPr/>
          <p:nvPr/>
        </p:nvSpPr>
        <p:spPr>
          <a:xfrm>
            <a:off x="1651460" y="447860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;p14">
            <a:extLst>
              <a:ext uri="{FF2B5EF4-FFF2-40B4-BE49-F238E27FC236}">
                <a16:creationId xmlns:a16="http://schemas.microsoft.com/office/drawing/2014/main" id="{92A77D66-C084-4A9D-B248-9AFDFBD14009}"/>
              </a:ext>
            </a:extLst>
          </p:cNvPr>
          <p:cNvSpPr/>
          <p:nvPr/>
        </p:nvSpPr>
        <p:spPr>
          <a:xfrm>
            <a:off x="2201692" y="4996151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9308A7B-84FF-408A-9DD1-7409258535D3}"/>
              </a:ext>
            </a:extLst>
          </p:cNvPr>
          <p:cNvSpPr txBox="1">
            <a:spLocks/>
          </p:cNvSpPr>
          <p:nvPr/>
        </p:nvSpPr>
        <p:spPr>
          <a:xfrm>
            <a:off x="4968511" y="2774451"/>
            <a:ext cx="5339271" cy="53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Cheap and easily available</a:t>
            </a:r>
          </a:p>
        </p:txBody>
      </p:sp>
    </p:spTree>
    <p:extLst>
      <p:ext uri="{BB962C8B-B14F-4D97-AF65-F5344CB8AC3E}">
        <p14:creationId xmlns:p14="http://schemas.microsoft.com/office/powerpoint/2010/main" val="37735530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E964-1E2B-4180-A664-2BC37011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Next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64DA-D8F6-487F-AEDD-F45884AD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2" y="2612270"/>
            <a:ext cx="10975596" cy="22175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8B67EB-C040-4D05-851B-D2E6F4097203}"/>
              </a:ext>
            </a:extLst>
          </p:cNvPr>
          <p:cNvSpPr/>
          <p:nvPr/>
        </p:nvSpPr>
        <p:spPr>
          <a:xfrm rot="16200000">
            <a:off x="3940724" y="759370"/>
            <a:ext cx="586283" cy="5819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8CBB3-82A0-4777-B1F2-C7CC51ECD21B}"/>
              </a:ext>
            </a:extLst>
          </p:cNvPr>
          <p:cNvSpPr/>
          <p:nvPr/>
        </p:nvSpPr>
        <p:spPr>
          <a:xfrm rot="16200000">
            <a:off x="9050885" y="1945230"/>
            <a:ext cx="586283" cy="3448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1F8D-3C87-45C9-AAA0-A9ADC159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Both Peaks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32C00-7B6A-41D8-8A52-D15AB0E4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28" y="1814513"/>
            <a:ext cx="8916943" cy="5043487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BEC58D5-6D61-4F7F-AE9C-A78BB1A90F1C}"/>
              </a:ext>
            </a:extLst>
          </p:cNvPr>
          <p:cNvSpPr/>
          <p:nvPr/>
        </p:nvSpPr>
        <p:spPr>
          <a:xfrm>
            <a:off x="4167781" y="483531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6618338-93EF-4F46-91FF-1F6410A3C130}"/>
              </a:ext>
            </a:extLst>
          </p:cNvPr>
          <p:cNvSpPr/>
          <p:nvPr/>
        </p:nvSpPr>
        <p:spPr>
          <a:xfrm>
            <a:off x="5920508" y="3768515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06A6BDF-D6D5-47C1-8B3F-DA76A3695786}"/>
              </a:ext>
            </a:extLst>
          </p:cNvPr>
          <p:cNvSpPr/>
          <p:nvPr/>
        </p:nvSpPr>
        <p:spPr>
          <a:xfrm>
            <a:off x="7834906" y="527556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1B9D20C-64F7-49EA-AD3E-05302DE926A6}"/>
              </a:ext>
            </a:extLst>
          </p:cNvPr>
          <p:cNvSpPr/>
          <p:nvPr/>
        </p:nvSpPr>
        <p:spPr>
          <a:xfrm>
            <a:off x="9387481" y="558779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03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240D-9A9D-4121-9B51-C436BB05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Top-N Scoring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72749-9211-4DC2-9772-EEA1A67D2C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After any radar scan the choice of possible places to be bombed can be scored as follows, were</a:t>
                </a:r>
              </a:p>
              <a:p>
                <a:pPr lvl="1"/>
                <a:r>
                  <a:rPr lang="en-GB" dirty="0"/>
                  <a:t>intensity of peak </a:t>
                </a:r>
                <a:r>
                  <a:rPr lang="en-GB" i="1" dirty="0" err="1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at time</a:t>
                </a:r>
                <a:r>
                  <a:rPr lang="en-GB" i="1" dirty="0"/>
                  <a:t> t</a:t>
                </a:r>
                <a:r>
                  <a:rPr lang="en-GB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min intensity for bombing / fragmentation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Indication of exclusion,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means its excluded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we bomb / fragment the N highest scoring peaks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72749-9211-4DC2-9772-EEA1A67D2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364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4A78-A644-439D-8469-C4656C41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Generic Scoring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16AE2-9C4D-4482-97A3-67036BC91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Why not make the scoring system more complex?</a:t>
                </a:r>
              </a:p>
              <a:p>
                <a:r>
                  <a:rPr lang="en-GB" dirty="0"/>
                  <a:t>A modular scoring system will allows us to add new things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are the non-time varying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are the time dependent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all the data observed until 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16AE2-9C4D-4482-97A3-67036BC91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254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4A1-7C6B-4492-96F0-5773940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WeightedDEW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7C28-A735-4CB2-BB2C-9885A736F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544"/>
            <a:ext cx="10515600" cy="4351338"/>
          </a:xfrm>
        </p:spPr>
        <p:txBody>
          <a:bodyPr/>
          <a:lstStyle/>
          <a:p>
            <a:r>
              <a:rPr lang="en-GB" dirty="0"/>
              <a:t>WeightedDEW generalises the exclusion criteria of Top-N</a:t>
            </a:r>
          </a:p>
          <a:p>
            <a:r>
              <a:rPr lang="en-GB" dirty="0"/>
              <a:t>Top-N = Grey on top, red on bottom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BC76-3D4D-4613-AFD3-B11C07B1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59" y="3429000"/>
            <a:ext cx="6630881" cy="341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E4C2DE8-FF16-4284-B4C0-0D21E4E529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816" y="2725511"/>
                <a:ext cx="102805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E4C2DE8-FF16-4284-B4C0-0D21E4E5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16" y="2725511"/>
                <a:ext cx="1028053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A535E85-41F6-44DA-AE75-94A00B35BEBF}"/>
              </a:ext>
            </a:extLst>
          </p:cNvPr>
          <p:cNvSpPr txBox="1">
            <a:spLocks/>
          </p:cNvSpPr>
          <p:nvPr/>
        </p:nvSpPr>
        <p:spPr>
          <a:xfrm>
            <a:off x="7804726" y="365125"/>
            <a:ext cx="3862447" cy="50851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1000" dirty="0">
                <a:solidFill>
                  <a:schemeClr val="tx1"/>
                </a:solidFill>
              </a:rPr>
              <a:t>Davies, V et al. (2020). Rapid Development of Improved Data-dependent Acquisition Strategies. </a:t>
            </a:r>
            <a:r>
              <a:rPr lang="en-US" sz="1000" i="1" dirty="0">
                <a:solidFill>
                  <a:schemeClr val="tx1"/>
                </a:solidFill>
              </a:rPr>
              <a:t>Analytical chemistr</a:t>
            </a:r>
            <a:r>
              <a:rPr lang="en-US" sz="1000" dirty="0">
                <a:solidFill>
                  <a:schemeClr val="tx1"/>
                </a:solidFill>
              </a:rPr>
              <a:t>y.</a:t>
            </a:r>
            <a:endParaRPr lang="en-GB" sz="9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976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C7E-6F29-4BB4-BFCB-DEF22281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SmartROI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8323-36A3-45F3-938C-AECCB5B94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SmartROI</a:t>
            </a:r>
            <a:r>
              <a:rPr lang="en-GB" dirty="0"/>
              <a:t> works in a rule based manner, based on increases and decreased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26AB3-B40F-41BB-9932-021421DC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99" y="3465383"/>
            <a:ext cx="6444747" cy="319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B3398E-B43D-4C45-9E5D-84B860B3C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0203" y="2784234"/>
                <a:ext cx="863159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B3398E-B43D-4C45-9E5D-84B860B3C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203" y="2784234"/>
                <a:ext cx="863159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C5F63C-D457-4D5E-93C3-341D805CFD7F}"/>
              </a:ext>
            </a:extLst>
          </p:cNvPr>
          <p:cNvSpPr txBox="1">
            <a:spLocks/>
          </p:cNvSpPr>
          <p:nvPr/>
        </p:nvSpPr>
        <p:spPr>
          <a:xfrm>
            <a:off x="7804726" y="365125"/>
            <a:ext cx="3862447" cy="50851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1000" dirty="0">
                <a:solidFill>
                  <a:schemeClr val="tx1"/>
                </a:solidFill>
              </a:rPr>
              <a:t>Davies, V et al. (2020). Rapid Development of Improved Data-dependent Acquisition Strategies. </a:t>
            </a:r>
            <a:r>
              <a:rPr lang="en-US" sz="1000" i="1" dirty="0">
                <a:solidFill>
                  <a:schemeClr val="tx1"/>
                </a:solidFill>
              </a:rPr>
              <a:t>Analytical chemistr</a:t>
            </a:r>
            <a:r>
              <a:rPr lang="en-US" sz="1000" dirty="0">
                <a:solidFill>
                  <a:schemeClr val="tx1"/>
                </a:solidFill>
              </a:rPr>
              <a:t>y.</a:t>
            </a:r>
            <a:endParaRPr lang="en-GB" sz="9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38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5B57-29A9-461D-A0B2-493ED860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DF01B-80FD-4ED9-9224-5A750E5E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4581088" cy="4351338"/>
          </a:xfrm>
        </p:spPr>
        <p:txBody>
          <a:bodyPr/>
          <a:lstStyle/>
          <a:p>
            <a:r>
              <a:rPr lang="en-GB" dirty="0"/>
              <a:t>Results show a 100% improvement</a:t>
            </a:r>
          </a:p>
          <a:p>
            <a:endParaRPr lang="en-GB" dirty="0"/>
          </a:p>
          <a:p>
            <a:r>
              <a:rPr lang="en-GB" dirty="0"/>
              <a:t>Still only at 60-70% of optimal results based on knowing where peaks are beforehand</a:t>
            </a:r>
          </a:p>
          <a:p>
            <a:pPr lvl="1"/>
            <a:r>
              <a:rPr lang="en-GB" dirty="0"/>
              <a:t>Not practically possible except in simulation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EBA00-1685-4BE5-89DF-DC0A8F19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16" y="2124075"/>
            <a:ext cx="65436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F523-0FCE-4CBF-992D-F11A9F6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Multi Sample Data Acquisition Methods</a:t>
            </a:r>
          </a:p>
        </p:txBody>
      </p:sp>
    </p:spTree>
    <p:extLst>
      <p:ext uri="{BB962C8B-B14F-4D97-AF65-F5344CB8AC3E}">
        <p14:creationId xmlns:p14="http://schemas.microsoft.com/office/powerpoint/2010/main" val="3982529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1298-F65F-4379-A640-AF2FC5D6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Multi Sample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7B85-798B-40CF-80EF-17BE7177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Metabolomics experiments include multiple different but related samples</a:t>
            </a:r>
          </a:p>
          <a:p>
            <a:endParaRPr lang="en-GB" dirty="0"/>
          </a:p>
          <a:p>
            <a:r>
              <a:rPr lang="en-GB" dirty="0"/>
              <a:t>If a peak / ship is the same in 2 samples, then we only need to fragment / bomb it once</a:t>
            </a:r>
          </a:p>
          <a:p>
            <a:pPr lvl="1"/>
            <a:r>
              <a:rPr lang="en-GB" dirty="0"/>
              <a:t>But how do we know it’s the same peak / ship?</a:t>
            </a:r>
          </a:p>
          <a:p>
            <a:endParaRPr lang="en-GB" dirty="0"/>
          </a:p>
          <a:p>
            <a:r>
              <a:rPr lang="en-GB" dirty="0"/>
              <a:t>We can think of this as peak joining or leaving the convoy</a:t>
            </a:r>
          </a:p>
          <a:p>
            <a:pPr lvl="1"/>
            <a:r>
              <a:rPr lang="en-GB" dirty="0"/>
              <a:t>Basically a hybrid of the game battleships with a WWII Atlantic crossing</a:t>
            </a:r>
          </a:p>
        </p:txBody>
      </p:sp>
    </p:spTree>
    <p:extLst>
      <p:ext uri="{BB962C8B-B14F-4D97-AF65-F5344CB8AC3E}">
        <p14:creationId xmlns:p14="http://schemas.microsoft.com/office/powerpoint/2010/main" val="3702012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5A42-AE0A-4046-AD9E-06155104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BEFORE the FIRST sample</a:t>
            </a:r>
          </a:p>
        </p:txBody>
      </p:sp>
      <p:graphicFrame>
        <p:nvGraphicFramePr>
          <p:cNvPr id="21" name="Table 62">
            <a:extLst>
              <a:ext uri="{FF2B5EF4-FFF2-40B4-BE49-F238E27FC236}">
                <a16:creationId xmlns:a16="http://schemas.microsoft.com/office/drawing/2014/main" id="{3AF20AA3-83B2-4C15-801A-7CCF9CDF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07723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2FF30B9-D0D8-4A90-8C07-B7CBFDAF99C2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11C22B2A-7E2E-476D-A9EF-6D7D8852F729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11030993-E09D-4E8C-BB91-1268954A1E5A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56BF9707-BEC4-4E58-8D5C-F1E2FDACA772}"/>
              </a:ext>
            </a:extLst>
          </p:cNvPr>
          <p:cNvSpPr/>
          <p:nvPr/>
        </p:nvSpPr>
        <p:spPr>
          <a:xfrm>
            <a:off x="2413479" y="2866611"/>
            <a:ext cx="1755415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8D563388-E940-49B2-ACD7-906B0177CFA3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695D96F-FAB5-480F-99F4-2C595D3F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Let’s take the original example</a:t>
            </a:r>
          </a:p>
        </p:txBody>
      </p:sp>
    </p:spTree>
    <p:extLst>
      <p:ext uri="{BB962C8B-B14F-4D97-AF65-F5344CB8AC3E}">
        <p14:creationId xmlns:p14="http://schemas.microsoft.com/office/powerpoint/2010/main" val="45985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E578-2D2D-42A7-90A8-C672313F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Metabolomics Mass Spectrometry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F19F-BB28-4E81-A9A9-F9C40287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Samples are then ionised, basically molecules are given a charge</a:t>
            </a:r>
          </a:p>
          <a:p>
            <a:r>
              <a:rPr lang="en-GB" dirty="0"/>
              <a:t>It is difficult to distinguish molecules by their mass</a:t>
            </a:r>
          </a:p>
          <a:p>
            <a:r>
              <a:rPr lang="en-GB" dirty="0"/>
              <a:t>Measuring the mass-to-charge (m/z) gives separation</a:t>
            </a:r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F4B85B13-FEBA-48FE-A3ED-14A3B856ED78}"/>
              </a:ext>
            </a:extLst>
          </p:cNvPr>
          <p:cNvSpPr/>
          <p:nvPr/>
        </p:nvSpPr>
        <p:spPr>
          <a:xfrm>
            <a:off x="1420428" y="3901404"/>
            <a:ext cx="1382336" cy="1935742"/>
          </a:xfrm>
          <a:prstGeom prst="flowChartManualOperation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352AE851-B5CA-4E39-B9A8-AD1101E512A6}"/>
              </a:ext>
            </a:extLst>
          </p:cNvPr>
          <p:cNvSpPr/>
          <p:nvPr/>
        </p:nvSpPr>
        <p:spPr>
          <a:xfrm>
            <a:off x="3391709" y="4551344"/>
            <a:ext cx="1478607" cy="63589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Ionisation</a:t>
            </a:r>
            <a:endParaRPr dirty="0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AD66CE70-6E18-4C00-86D3-EE6A4E29598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64530" y="4869275"/>
            <a:ext cx="7273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5;p14">
            <a:extLst>
              <a:ext uri="{FF2B5EF4-FFF2-40B4-BE49-F238E27FC236}">
                <a16:creationId xmlns:a16="http://schemas.microsoft.com/office/drawing/2014/main" id="{0682C79A-4C16-4C66-9EA7-0791978F9538}"/>
              </a:ext>
            </a:extLst>
          </p:cNvPr>
          <p:cNvSpPr/>
          <p:nvPr/>
        </p:nvSpPr>
        <p:spPr>
          <a:xfrm>
            <a:off x="1831624" y="484785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6;p14">
            <a:extLst>
              <a:ext uri="{FF2B5EF4-FFF2-40B4-BE49-F238E27FC236}">
                <a16:creationId xmlns:a16="http://schemas.microsoft.com/office/drawing/2014/main" id="{1FCDDC4E-ED15-4F60-81D3-15D2B7391A2B}"/>
              </a:ext>
            </a:extLst>
          </p:cNvPr>
          <p:cNvSpPr/>
          <p:nvPr/>
        </p:nvSpPr>
        <p:spPr>
          <a:xfrm>
            <a:off x="2274734" y="5337895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7;p14">
            <a:extLst>
              <a:ext uri="{FF2B5EF4-FFF2-40B4-BE49-F238E27FC236}">
                <a16:creationId xmlns:a16="http://schemas.microsoft.com/office/drawing/2014/main" id="{6766D23E-9A59-47D8-B8A4-816AB1B1F44F}"/>
              </a:ext>
            </a:extLst>
          </p:cNvPr>
          <p:cNvSpPr/>
          <p:nvPr/>
        </p:nvSpPr>
        <p:spPr>
          <a:xfrm>
            <a:off x="2021515" y="430281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8;p14">
            <a:extLst>
              <a:ext uri="{FF2B5EF4-FFF2-40B4-BE49-F238E27FC236}">
                <a16:creationId xmlns:a16="http://schemas.microsoft.com/office/drawing/2014/main" id="{DC829503-3E88-4772-90EE-88A6B4441FB0}"/>
              </a:ext>
            </a:extLst>
          </p:cNvPr>
          <p:cNvSpPr/>
          <p:nvPr/>
        </p:nvSpPr>
        <p:spPr>
          <a:xfrm>
            <a:off x="1651460" y="4109362"/>
            <a:ext cx="180164" cy="1934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9;p14">
            <a:extLst>
              <a:ext uri="{FF2B5EF4-FFF2-40B4-BE49-F238E27FC236}">
                <a16:creationId xmlns:a16="http://schemas.microsoft.com/office/drawing/2014/main" id="{CBD60F8D-67D6-49D7-A2F7-E9606C540098}"/>
              </a:ext>
            </a:extLst>
          </p:cNvPr>
          <p:cNvSpPr/>
          <p:nvPr/>
        </p:nvSpPr>
        <p:spPr>
          <a:xfrm>
            <a:off x="1831624" y="533789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0;p14">
            <a:extLst>
              <a:ext uri="{FF2B5EF4-FFF2-40B4-BE49-F238E27FC236}">
                <a16:creationId xmlns:a16="http://schemas.microsoft.com/office/drawing/2014/main" id="{4EF4248A-F144-4CA2-B1BE-4301DD259B25}"/>
              </a:ext>
            </a:extLst>
          </p:cNvPr>
          <p:cNvSpPr/>
          <p:nvPr/>
        </p:nvSpPr>
        <p:spPr>
          <a:xfrm>
            <a:off x="2274734" y="4654405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;p14">
            <a:extLst>
              <a:ext uri="{FF2B5EF4-FFF2-40B4-BE49-F238E27FC236}">
                <a16:creationId xmlns:a16="http://schemas.microsoft.com/office/drawing/2014/main" id="{A006C6EA-7271-4E26-9F94-C6AA7B58DC79}"/>
              </a:ext>
            </a:extLst>
          </p:cNvPr>
          <p:cNvSpPr/>
          <p:nvPr/>
        </p:nvSpPr>
        <p:spPr>
          <a:xfrm>
            <a:off x="2454898" y="4109362"/>
            <a:ext cx="180164" cy="19345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2;p14">
            <a:extLst>
              <a:ext uri="{FF2B5EF4-FFF2-40B4-BE49-F238E27FC236}">
                <a16:creationId xmlns:a16="http://schemas.microsoft.com/office/drawing/2014/main" id="{3CA66F21-E23C-4E43-8775-617FC944600A}"/>
              </a:ext>
            </a:extLst>
          </p:cNvPr>
          <p:cNvSpPr/>
          <p:nvPr/>
        </p:nvSpPr>
        <p:spPr>
          <a:xfrm>
            <a:off x="1651460" y="4478608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;p14">
            <a:extLst>
              <a:ext uri="{FF2B5EF4-FFF2-40B4-BE49-F238E27FC236}">
                <a16:creationId xmlns:a16="http://schemas.microsoft.com/office/drawing/2014/main" id="{60CE41B5-1AC9-4DFE-9DFE-724B2181FC32}"/>
              </a:ext>
            </a:extLst>
          </p:cNvPr>
          <p:cNvSpPr/>
          <p:nvPr/>
        </p:nvSpPr>
        <p:spPr>
          <a:xfrm>
            <a:off x="2201692" y="4996151"/>
            <a:ext cx="180164" cy="19345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304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AFTER the FIRST sample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6937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C426A9C-B4BD-4D2B-9839-ECE913EB56D5}"/>
              </a:ext>
            </a:extLst>
          </p:cNvPr>
          <p:cNvSpPr/>
          <p:nvPr/>
        </p:nvSpPr>
        <p:spPr>
          <a:xfrm>
            <a:off x="3125175" y="394714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3200619-35FC-41F2-BE7C-AE368AADB833}"/>
              </a:ext>
            </a:extLst>
          </p:cNvPr>
          <p:cNvSpPr/>
          <p:nvPr/>
        </p:nvSpPr>
        <p:spPr>
          <a:xfrm>
            <a:off x="4228223" y="539718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13479" y="2866611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0312C978-212B-497B-B1C5-AB1A7E12504D}"/>
              </a:ext>
            </a:extLst>
          </p:cNvPr>
          <p:cNvSpPr/>
          <p:nvPr/>
        </p:nvSpPr>
        <p:spPr>
          <a:xfrm>
            <a:off x="4938534" y="3567778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64DE82-4B3E-4DF4-90EB-D0F70E776E52}"/>
              </a:ext>
            </a:extLst>
          </p:cNvPr>
          <p:cNvSpPr/>
          <p:nvPr/>
        </p:nvSpPr>
        <p:spPr>
          <a:xfrm>
            <a:off x="3841911" y="282772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2438149-B9A2-4869-856E-1B90FFD8A2F3}"/>
              </a:ext>
            </a:extLst>
          </p:cNvPr>
          <p:cNvSpPr/>
          <p:nvPr/>
        </p:nvSpPr>
        <p:spPr>
          <a:xfrm>
            <a:off x="2731429" y="282772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Use the same simple strategy on the first sample</a:t>
            </a:r>
          </a:p>
        </p:txBody>
      </p:sp>
    </p:spTree>
    <p:extLst>
      <p:ext uri="{BB962C8B-B14F-4D97-AF65-F5344CB8AC3E}">
        <p14:creationId xmlns:p14="http://schemas.microsoft.com/office/powerpoint/2010/main" val="485120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Identical Samples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/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C426A9C-B4BD-4D2B-9839-ECE913EB56D5}"/>
              </a:ext>
            </a:extLst>
          </p:cNvPr>
          <p:cNvSpPr/>
          <p:nvPr/>
        </p:nvSpPr>
        <p:spPr>
          <a:xfrm>
            <a:off x="3125175" y="3947142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3200619-35FC-41F2-BE7C-AE368AADB833}"/>
              </a:ext>
            </a:extLst>
          </p:cNvPr>
          <p:cNvSpPr/>
          <p:nvPr/>
        </p:nvSpPr>
        <p:spPr>
          <a:xfrm>
            <a:off x="4228223" y="5397181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13479" y="2866611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0312C978-212B-497B-B1C5-AB1A7E12504D}"/>
              </a:ext>
            </a:extLst>
          </p:cNvPr>
          <p:cNvSpPr/>
          <p:nvPr/>
        </p:nvSpPr>
        <p:spPr>
          <a:xfrm>
            <a:off x="4938534" y="3567778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064DE82-4B3E-4DF4-90EB-D0F70E776E52}"/>
              </a:ext>
            </a:extLst>
          </p:cNvPr>
          <p:cNvSpPr/>
          <p:nvPr/>
        </p:nvSpPr>
        <p:spPr>
          <a:xfrm>
            <a:off x="3841911" y="282772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2438149-B9A2-4869-856E-1B90FFD8A2F3}"/>
              </a:ext>
            </a:extLst>
          </p:cNvPr>
          <p:cNvSpPr/>
          <p:nvPr/>
        </p:nvSpPr>
        <p:spPr>
          <a:xfrm>
            <a:off x="2731429" y="282772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If samples are the same, we just avoid bombing sunk ships</a:t>
            </a:r>
          </a:p>
        </p:txBody>
      </p:sp>
    </p:spTree>
    <p:extLst>
      <p:ext uri="{BB962C8B-B14F-4D97-AF65-F5344CB8AC3E}">
        <p14:creationId xmlns:p14="http://schemas.microsoft.com/office/powerpoint/2010/main" val="12414931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Identical Samples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93803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If samples are the same, we just avoid bombing sunk ships</a:t>
            </a:r>
          </a:p>
          <a:p>
            <a:endParaRPr lang="en-GB" dirty="0"/>
          </a:p>
          <a:p>
            <a:r>
              <a:rPr lang="en-GB" dirty="0"/>
              <a:t>Put exclusion regions round sunken ships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70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Identical Samples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49889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382" y="1825625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If samples are the same, we just avoid bombing sunk ships</a:t>
            </a:r>
          </a:p>
          <a:p>
            <a:endParaRPr lang="en-GB" dirty="0"/>
          </a:p>
          <a:p>
            <a:r>
              <a:rPr lang="en-GB" dirty="0"/>
              <a:t>Put exclusion regions round sunken ships</a:t>
            </a:r>
          </a:p>
          <a:p>
            <a:endParaRPr lang="en-GB" dirty="0"/>
          </a:p>
          <a:p>
            <a:r>
              <a:rPr lang="en-GB" dirty="0"/>
              <a:t>Then run the same strategy again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593946C-082B-4CB8-A425-2C1FC7FD29A4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6B765C4-03F4-4624-96DD-7C50340D5A21}"/>
              </a:ext>
            </a:extLst>
          </p:cNvPr>
          <p:cNvSpPr/>
          <p:nvPr/>
        </p:nvSpPr>
        <p:spPr>
          <a:xfrm>
            <a:off x="3479067" y="4664858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2B16164-79EB-43D0-80BE-EEF03EEECF66}"/>
              </a:ext>
            </a:extLst>
          </p:cNvPr>
          <p:cNvSpPr/>
          <p:nvPr/>
        </p:nvSpPr>
        <p:spPr>
          <a:xfrm>
            <a:off x="4194483" y="4680534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25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DA8EE01-F1C4-467A-82A8-66EF0D7E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Changing Ships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C5A3DC-5C8B-454A-9469-05439D34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982" cy="4351338"/>
          </a:xfrm>
        </p:spPr>
        <p:txBody>
          <a:bodyPr/>
          <a:lstStyle/>
          <a:p>
            <a:r>
              <a:rPr lang="en-GB" dirty="0"/>
              <a:t>What happens if the ships change?</a:t>
            </a:r>
          </a:p>
          <a:p>
            <a:endParaRPr lang="en-GB" dirty="0"/>
          </a:p>
          <a:p>
            <a:r>
              <a:rPr lang="en-GB" dirty="0"/>
              <a:t>Possible strategies:</a:t>
            </a:r>
          </a:p>
          <a:p>
            <a:pPr lvl="1"/>
            <a:r>
              <a:rPr lang="en-GB" dirty="0"/>
              <a:t>Use Top-N again (will bomb sunken ships, but potentially also bomb new ships)</a:t>
            </a:r>
          </a:p>
          <a:p>
            <a:pPr lvl="1"/>
            <a:r>
              <a:rPr lang="en-GB" dirty="0"/>
              <a:t>Use Top-N with exclusions</a:t>
            </a:r>
          </a:p>
        </p:txBody>
      </p:sp>
    </p:spTree>
    <p:extLst>
      <p:ext uri="{BB962C8B-B14F-4D97-AF65-F5344CB8AC3E}">
        <p14:creationId xmlns:p14="http://schemas.microsoft.com/office/powerpoint/2010/main" val="3169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30852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C06B21-BF52-4E9F-BA74-713E3EBA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438" y="1803657"/>
            <a:ext cx="4971417" cy="4351338"/>
          </a:xfrm>
        </p:spPr>
        <p:txBody>
          <a:bodyPr>
            <a:normAutofit/>
          </a:bodyPr>
          <a:lstStyle/>
          <a:p>
            <a:r>
              <a:rPr lang="en-GB" dirty="0"/>
              <a:t>Exclusion regions are still around sunk ships, regardless if they are in this sample</a:t>
            </a:r>
          </a:p>
          <a:p>
            <a:endParaRPr lang="en-GB" dirty="0"/>
          </a:p>
          <a:p>
            <a:r>
              <a:rPr lang="en-GB" dirty="0"/>
              <a:t>Then run the same strategy again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3B6B5272-990F-400A-85BD-7DDA7858412E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996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38296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51EFB0-2975-4EB3-8711-6518AC579EE4}"/>
              </a:ext>
            </a:extLst>
          </p:cNvPr>
          <p:cNvSpPr/>
          <p:nvPr/>
        </p:nvSpPr>
        <p:spPr>
          <a:xfrm>
            <a:off x="2407650" y="3979325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00EEC369-D468-4E31-A7C2-1C49884EB8A9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DF9D2-5F71-4F10-A7DE-F1C1420EF2F3}"/>
              </a:ext>
            </a:extLst>
          </p:cNvPr>
          <p:cNvSpPr/>
          <p:nvPr/>
        </p:nvSpPr>
        <p:spPr>
          <a:xfrm rot="16200000">
            <a:off x="2364511" y="3496750"/>
            <a:ext cx="701964" cy="121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58B028-6AB9-4805-A9E9-07938A21DAE8}"/>
              </a:ext>
            </a:extLst>
          </p:cNvPr>
          <p:cNvCxnSpPr>
            <a:cxnSpLocks/>
            <a:endCxn id="19" idx="4"/>
          </p:cNvCxnSpPr>
          <p:nvPr/>
        </p:nvCxnSpPr>
        <p:spPr>
          <a:xfrm flipH="1">
            <a:off x="3325095" y="3324053"/>
            <a:ext cx="4193306" cy="7822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D25ADC5-F02E-461E-86D1-E84DDD52AADE}"/>
              </a:ext>
            </a:extLst>
          </p:cNvPr>
          <p:cNvSpPr txBox="1">
            <a:spLocks/>
          </p:cNvSpPr>
          <p:nvPr/>
        </p:nvSpPr>
        <p:spPr>
          <a:xfrm>
            <a:off x="7676270" y="2893441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can hit this ship we missed before</a:t>
            </a:r>
          </a:p>
        </p:txBody>
      </p:sp>
    </p:spTree>
    <p:extLst>
      <p:ext uri="{BB962C8B-B14F-4D97-AF65-F5344CB8AC3E}">
        <p14:creationId xmlns:p14="http://schemas.microsoft.com/office/powerpoint/2010/main" val="183283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44712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A198616B-6CB0-450A-8D6B-3853B80E1F73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AA37B239-F55E-4245-801C-AC4D06F4BD3C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8E652734-9264-4D23-A2A1-E0311FC996E0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70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5215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D5F65E9-A7A7-4DA8-AB4F-59A49D4A29DF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E60223-CB46-4310-9230-E8DF24D7B514}"/>
              </a:ext>
            </a:extLst>
          </p:cNvPr>
          <p:cNvSpPr/>
          <p:nvPr/>
        </p:nvSpPr>
        <p:spPr>
          <a:xfrm>
            <a:off x="3110322" y="2880147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46C1E283-A355-47D2-B87A-1F801DB76BB7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E5D7926-9CB3-433D-A885-9845CC5C4A0E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D57863-A3C5-40F2-B9A0-E157D4F0208E}"/>
              </a:ext>
            </a:extLst>
          </p:cNvPr>
          <p:cNvSpPr/>
          <p:nvPr/>
        </p:nvSpPr>
        <p:spPr>
          <a:xfrm rot="16200000">
            <a:off x="3113325" y="2398408"/>
            <a:ext cx="701964" cy="121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26A11F-1865-42AF-BEC1-FF1852CBA321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4073909" y="3008010"/>
            <a:ext cx="3361364" cy="1850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F43A87-F50A-449F-AFC2-BA1B1022DE43}"/>
              </a:ext>
            </a:extLst>
          </p:cNvPr>
          <p:cNvSpPr txBox="1">
            <a:spLocks/>
          </p:cNvSpPr>
          <p:nvPr/>
        </p:nvSpPr>
        <p:spPr>
          <a:xfrm>
            <a:off x="7435273" y="2877051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see a new ship, but its in an excluded region, so we don’t bomb it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C11014-FC2D-4857-81DA-9F94560A526C}"/>
              </a:ext>
            </a:extLst>
          </p:cNvPr>
          <p:cNvSpPr/>
          <p:nvPr/>
        </p:nvSpPr>
        <p:spPr>
          <a:xfrm rot="16200000">
            <a:off x="3295798" y="4230100"/>
            <a:ext cx="701964" cy="121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D01BF1-621A-4D19-9642-45FCCA7000AF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4256382" y="4839702"/>
            <a:ext cx="3361364" cy="1850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A3F033E-FB4C-41F0-B9ED-118953EC3A17}"/>
              </a:ext>
            </a:extLst>
          </p:cNvPr>
          <p:cNvSpPr txBox="1">
            <a:spLocks/>
          </p:cNvSpPr>
          <p:nvPr/>
        </p:nvSpPr>
        <p:spPr>
          <a:xfrm>
            <a:off x="7725785" y="4629970"/>
            <a:ext cx="3677530" cy="142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This ship isn’t in this convoy / sample anymore, so we have missed it completely</a:t>
            </a:r>
          </a:p>
        </p:txBody>
      </p:sp>
    </p:spTree>
    <p:extLst>
      <p:ext uri="{BB962C8B-B14F-4D97-AF65-F5344CB8AC3E}">
        <p14:creationId xmlns:p14="http://schemas.microsoft.com/office/powerpoint/2010/main" val="18626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/>
      <p:bldP spid="21" grpId="1"/>
      <p:bldP spid="24" grpId="0" animBg="1"/>
      <p:bldP spid="2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24B-29F5-4054-9DDD-111AF23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Example: Different Samples (Top-N Exclusion)</a:t>
            </a:r>
          </a:p>
        </p:txBody>
      </p:sp>
      <p:graphicFrame>
        <p:nvGraphicFramePr>
          <p:cNvPr id="4" name="Table 62">
            <a:extLst>
              <a:ext uri="{FF2B5EF4-FFF2-40B4-BE49-F238E27FC236}">
                <a16:creationId xmlns:a16="http://schemas.microsoft.com/office/drawing/2014/main" id="{2D836E6C-E7A4-4B47-A61E-3CADB3A98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60431"/>
              </p:ext>
            </p:extLst>
          </p:nvPr>
        </p:nvGraphicFramePr>
        <p:xfrm>
          <a:off x="1638561" y="2105666"/>
          <a:ext cx="4031995" cy="403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5">
                  <a:extLst>
                    <a:ext uri="{9D8B030D-6E8A-4147-A177-3AD203B41FA5}">
                      <a16:colId xmlns:a16="http://schemas.microsoft.com/office/drawing/2014/main" val="349051960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018454709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4515153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263934522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40129343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09573338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763109342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835065764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1287047368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4224727837"/>
                    </a:ext>
                  </a:extLst>
                </a:gridCol>
                <a:gridCol w="366545">
                  <a:extLst>
                    <a:ext uri="{9D8B030D-6E8A-4147-A177-3AD203B41FA5}">
                      <a16:colId xmlns:a16="http://schemas.microsoft.com/office/drawing/2014/main" val="306332935"/>
                    </a:ext>
                  </a:extLst>
                </a:gridCol>
              </a:tblGrid>
              <a:tr h="36654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70506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301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71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73775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6604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9843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2558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1673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26210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57182"/>
                  </a:ext>
                </a:extLst>
              </a:tr>
              <a:tr h="366545">
                <a:tc>
                  <a:txBody>
                    <a:bodyPr/>
                    <a:lstStyle/>
                    <a:p>
                      <a:r>
                        <a:rPr lang="en-GB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717723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CB20DEB-5116-4CCF-9354-5DAB30B33569}"/>
              </a:ext>
            </a:extLst>
          </p:cNvPr>
          <p:cNvSpPr/>
          <p:nvPr/>
        </p:nvSpPr>
        <p:spPr>
          <a:xfrm rot="10800000">
            <a:off x="3140567" y="4707508"/>
            <a:ext cx="1007776" cy="278550"/>
          </a:xfrm>
          <a:prstGeom prst="flowChartTerminator">
            <a:avLst/>
          </a:prstGeom>
          <a:solidFill>
            <a:srgbClr val="0070C0">
              <a:alpha val="3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9E9E9-4D66-4A48-A464-46CD791F06CE}"/>
              </a:ext>
            </a:extLst>
          </p:cNvPr>
          <p:cNvSpPr/>
          <p:nvPr/>
        </p:nvSpPr>
        <p:spPr>
          <a:xfrm>
            <a:off x="4194483" y="3569506"/>
            <a:ext cx="1476073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607F4F4-1851-4842-AB77-83983755EA42}"/>
              </a:ext>
            </a:extLst>
          </p:cNvPr>
          <p:cNvSpPr/>
          <p:nvPr/>
        </p:nvSpPr>
        <p:spPr>
          <a:xfrm>
            <a:off x="4256382" y="3606042"/>
            <a:ext cx="1367994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3F8E0-BEF4-4C29-B77A-D5EB2BE35F92}"/>
              </a:ext>
            </a:extLst>
          </p:cNvPr>
          <p:cNvSpPr/>
          <p:nvPr/>
        </p:nvSpPr>
        <p:spPr>
          <a:xfrm>
            <a:off x="3464307" y="5398173"/>
            <a:ext cx="1107694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1BEAD10-DBFD-4FE3-AD81-506CC3B006AF}"/>
              </a:ext>
            </a:extLst>
          </p:cNvPr>
          <p:cNvSpPr/>
          <p:nvPr/>
        </p:nvSpPr>
        <p:spPr>
          <a:xfrm>
            <a:off x="3513514" y="5433397"/>
            <a:ext cx="1007776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9CCC2-F03F-41C6-9250-44BE75C43BEB}"/>
              </a:ext>
            </a:extLst>
          </p:cNvPr>
          <p:cNvSpPr/>
          <p:nvPr/>
        </p:nvSpPr>
        <p:spPr>
          <a:xfrm>
            <a:off x="2365683" y="2836191"/>
            <a:ext cx="1828800" cy="364827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91459DE-1A73-4C0F-9F7E-7C3CF7BC2258}"/>
              </a:ext>
            </a:extLst>
          </p:cNvPr>
          <p:cNvSpPr/>
          <p:nvPr/>
        </p:nvSpPr>
        <p:spPr>
          <a:xfrm>
            <a:off x="2409999" y="2879330"/>
            <a:ext cx="1755415" cy="278550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370407E-8BE0-408D-8890-3B22A8235168}"/>
              </a:ext>
            </a:extLst>
          </p:cNvPr>
          <p:cNvSpPr/>
          <p:nvPr/>
        </p:nvSpPr>
        <p:spPr>
          <a:xfrm>
            <a:off x="3500784" y="4351420"/>
            <a:ext cx="1736233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C5ED54EA-3C09-47A5-9DD9-A206B40B5854}"/>
              </a:ext>
            </a:extLst>
          </p:cNvPr>
          <p:cNvSpPr/>
          <p:nvPr/>
        </p:nvSpPr>
        <p:spPr>
          <a:xfrm>
            <a:off x="2407650" y="3979326"/>
            <a:ext cx="647558" cy="278550"/>
          </a:xfrm>
          <a:prstGeom prst="flowChartTerminator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4875CE6-4020-40AB-BF3B-E305F2FB7D64}"/>
              </a:ext>
            </a:extLst>
          </p:cNvPr>
          <p:cNvSpPr/>
          <p:nvPr/>
        </p:nvSpPr>
        <p:spPr>
          <a:xfrm>
            <a:off x="2731429" y="3943110"/>
            <a:ext cx="350981" cy="35098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A32C8FE-CF37-4831-895F-91C6BA0FD2D6}"/>
              </a:ext>
            </a:extLst>
          </p:cNvPr>
          <p:cNvSpPr/>
          <p:nvPr/>
        </p:nvSpPr>
        <p:spPr>
          <a:xfrm>
            <a:off x="3102078" y="2877051"/>
            <a:ext cx="647558" cy="278550"/>
          </a:xfrm>
          <a:prstGeom prst="flowChartTerminator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87C15C-7927-4D86-874A-E2B69C576377}"/>
              </a:ext>
            </a:extLst>
          </p:cNvPr>
          <p:cNvSpPr/>
          <p:nvPr/>
        </p:nvSpPr>
        <p:spPr>
          <a:xfrm>
            <a:off x="3461200" y="2877050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FA0929-09D8-4DB8-9972-3439B898A26A}"/>
              </a:ext>
            </a:extLst>
          </p:cNvPr>
          <p:cNvSpPr/>
          <p:nvPr/>
        </p:nvSpPr>
        <p:spPr>
          <a:xfrm>
            <a:off x="3511171" y="5430711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1AAAD0-1271-472F-B08F-D302B950FEB4}"/>
              </a:ext>
            </a:extLst>
          </p:cNvPr>
          <p:cNvSpPr/>
          <p:nvPr/>
        </p:nvSpPr>
        <p:spPr>
          <a:xfrm>
            <a:off x="3513514" y="4343565"/>
            <a:ext cx="286773" cy="278551"/>
          </a:xfrm>
          <a:prstGeom prst="ellipse">
            <a:avLst/>
          </a:prstGeom>
          <a:solidFill>
            <a:srgbClr val="D549C4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74E35E-E74D-40AD-AC51-3CF34AF21EB2}"/>
              </a:ext>
            </a:extLst>
          </p:cNvPr>
          <p:cNvSpPr/>
          <p:nvPr/>
        </p:nvSpPr>
        <p:spPr>
          <a:xfrm rot="16200000">
            <a:off x="4077739" y="3438787"/>
            <a:ext cx="701964" cy="2059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90347D-83F6-4B12-BF4B-2CB7652A63CE}"/>
              </a:ext>
            </a:extLst>
          </p:cNvPr>
          <p:cNvCxnSpPr>
            <a:cxnSpLocks/>
          </p:cNvCxnSpPr>
          <p:nvPr/>
        </p:nvCxnSpPr>
        <p:spPr>
          <a:xfrm flipH="1" flipV="1">
            <a:off x="5477165" y="4442691"/>
            <a:ext cx="2502155" cy="2111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64D1DA-F59B-4F6D-A579-2950528B46E7}"/>
              </a:ext>
            </a:extLst>
          </p:cNvPr>
          <p:cNvSpPr txBox="1">
            <a:spLocks/>
          </p:cNvSpPr>
          <p:nvPr/>
        </p:nvSpPr>
        <p:spPr>
          <a:xfrm>
            <a:off x="8072583" y="4284060"/>
            <a:ext cx="3620654" cy="53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/>
              <a:t>We can bomb this new ship</a:t>
            </a:r>
          </a:p>
        </p:txBody>
      </p:sp>
    </p:spTree>
    <p:extLst>
      <p:ext uri="{BB962C8B-B14F-4D97-AF65-F5344CB8AC3E}">
        <p14:creationId xmlns:p14="http://schemas.microsoft.com/office/powerpoint/2010/main" val="18136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6171</Words>
  <Application>Microsoft Office PowerPoint</Application>
  <PresentationFormat>Widescreen</PresentationFormat>
  <Paragraphs>2413</Paragraphs>
  <Slides>147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Calibri</vt:lpstr>
      <vt:lpstr>Calibri Light</vt:lpstr>
      <vt:lpstr>Cambria Math</vt:lpstr>
      <vt:lpstr>Office Theme</vt:lpstr>
      <vt:lpstr>Computational Metabolomics as a game of Battleships</vt:lpstr>
      <vt:lpstr>Why Computational Metabolomics?</vt:lpstr>
      <vt:lpstr>Why battleships?</vt:lpstr>
      <vt:lpstr>What am I talking about today?</vt:lpstr>
      <vt:lpstr>Collaborators</vt:lpstr>
      <vt:lpstr>Metabolomics</vt:lpstr>
      <vt:lpstr>What is metabolomics?</vt:lpstr>
      <vt:lpstr>Metabolomics Mass Spectrometry Experiments</vt:lpstr>
      <vt:lpstr>Metabolomics Mass Spectrometry Experiments</vt:lpstr>
      <vt:lpstr>Metabolomics Mass Spectrometry Experiments</vt:lpstr>
      <vt:lpstr>Metabolomics Mass Spectrometry Experiments</vt:lpstr>
      <vt:lpstr>Liquid Chromatography Tandem MS (LC-MS/MS)</vt:lpstr>
      <vt:lpstr>Scan types - MS1</vt:lpstr>
      <vt:lpstr>Scan type - MS2</vt:lpstr>
      <vt:lpstr>How is this a game of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What are the rules of metabolomics battleships?</vt:lpstr>
      <vt:lpstr>How do we sink as many battleships as possible?</vt:lpstr>
      <vt:lpstr>ViMMS</vt:lpstr>
      <vt:lpstr>ViMMS</vt:lpstr>
      <vt:lpstr>Developing new acquisition methods</vt:lpstr>
      <vt:lpstr>Generating chemicals in ViMMS</vt:lpstr>
      <vt:lpstr>Generating chemicals in ViMMS</vt:lpstr>
      <vt:lpstr>Generating chemicals in ViMMS</vt:lpstr>
      <vt:lpstr>Generating chemicals in ViMMS</vt:lpstr>
      <vt:lpstr>Running Experiments in ViMMS</vt:lpstr>
      <vt:lpstr>Extracting data in ViMMS</vt:lpstr>
      <vt:lpstr>Validating ViMMS</vt:lpstr>
      <vt:lpstr>Validating New Methods in ViMMS</vt:lpstr>
      <vt:lpstr>Single Sample Data Acquisition Methods</vt:lpstr>
      <vt:lpstr>Problem</vt:lpstr>
      <vt:lpstr>Problem</vt:lpstr>
      <vt:lpstr>Problem</vt:lpstr>
      <vt:lpstr>Problem</vt:lpstr>
      <vt:lpstr>Next Problem</vt:lpstr>
      <vt:lpstr>Next Problem</vt:lpstr>
      <vt:lpstr>Both Peaks</vt:lpstr>
      <vt:lpstr>Top-N Scoring System</vt:lpstr>
      <vt:lpstr>Generic Scoring System</vt:lpstr>
      <vt:lpstr>WeightedDEW</vt:lpstr>
      <vt:lpstr>SmartROI</vt:lpstr>
      <vt:lpstr>Results</vt:lpstr>
      <vt:lpstr>Multi Sample Data Acquisition Methods</vt:lpstr>
      <vt:lpstr>Multi Sample Experiments</vt:lpstr>
      <vt:lpstr>BEFORE the FIRST sample</vt:lpstr>
      <vt:lpstr>AFTER the FIRST sample</vt:lpstr>
      <vt:lpstr>Example: Identical Samples</vt:lpstr>
      <vt:lpstr>Example: Identical Samples</vt:lpstr>
      <vt:lpstr>Example: Identical Samples</vt:lpstr>
      <vt:lpstr>Example: Changing Ships</vt:lpstr>
      <vt:lpstr>Example: Different Samples (Top-N Exclusion)</vt:lpstr>
      <vt:lpstr>Example: Different Samples (Top-N Exclusion)</vt:lpstr>
      <vt:lpstr>Example: Different Samples (Top-N Exclusion)</vt:lpstr>
      <vt:lpstr>Example: Different Samples (Top-N Exclusion)</vt:lpstr>
      <vt:lpstr>Example: Different Samples (Top-N Exclusion)</vt:lpstr>
      <vt:lpstr>Example: Different Samples (Top-N Exclusion)</vt:lpstr>
      <vt:lpstr>Example: Changing Ships</vt:lpstr>
      <vt:lpstr>Example: Different Samples (Pre-Scheduling)</vt:lpstr>
      <vt:lpstr>Example: Different Samples (Pre-Scheduling)</vt:lpstr>
      <vt:lpstr>Example: Different Samples (Pre-Scheduling)</vt:lpstr>
      <vt:lpstr>Example: Different Samples (Pre-Scheduling)</vt:lpstr>
      <vt:lpstr>Example: Changing Ships</vt:lpstr>
      <vt:lpstr>Non-Overlap</vt:lpstr>
      <vt:lpstr>Non-Overlap</vt:lpstr>
      <vt:lpstr>Intensity Non-Overlap</vt:lpstr>
      <vt:lpstr>Example: Different Samples (Non-Overlap)</vt:lpstr>
      <vt:lpstr>Example: Different Samples (Non-Overlap)</vt:lpstr>
      <vt:lpstr>Example: Different Samples (Non-Overlap)</vt:lpstr>
      <vt:lpstr>Example: Different Samples (Non-Overlap)</vt:lpstr>
      <vt:lpstr>Example: Different Samples (Non-Overlap)</vt:lpstr>
      <vt:lpstr>Results: Simulated Chemicals (Same Samples)</vt:lpstr>
      <vt:lpstr>Results: Simulated Chemicals (Different Samples)</vt:lpstr>
      <vt:lpstr>Results: Simulated Existing Samples  (Different Samples)</vt:lpstr>
      <vt:lpstr>Results: Simulated Existing Samples  (Different Samples)</vt:lpstr>
      <vt:lpstr>Bayesian Optimisation for Optimising Controllers</vt:lpstr>
      <vt:lpstr>Scoring System</vt:lpstr>
      <vt:lpstr>Evaluating Experiments</vt:lpstr>
      <vt:lpstr>Grid Search</vt:lpstr>
      <vt:lpstr>Bayesian Optimisation</vt:lpstr>
      <vt:lpstr>Real-Time Drift Correction using Gaussian Processes</vt:lpstr>
      <vt:lpstr>First Sample</vt:lpstr>
      <vt:lpstr>Second Sample</vt:lpstr>
      <vt:lpstr>Combined Samples</vt:lpstr>
      <vt:lpstr>Matching peaks across samples</vt:lpstr>
      <vt:lpstr>Drift Correction</vt:lpstr>
      <vt:lpstr>Drift Correction</vt:lpstr>
      <vt:lpstr>Drift Correction</vt:lpstr>
      <vt:lpstr>Drift Correction</vt:lpstr>
      <vt:lpstr>Real-Time Drift Correction</vt:lpstr>
      <vt:lpstr>Real-Time Drift Correction</vt:lpstr>
      <vt:lpstr>Real-Time Drift Correction</vt:lpstr>
      <vt:lpstr>Real-Time Drift Correction</vt:lpstr>
      <vt:lpstr>Real-Time Drift Correction</vt:lpstr>
      <vt:lpstr>Real-Time Drift Correction</vt:lpstr>
      <vt:lpstr>Real-Time Drift Correction</vt:lpstr>
      <vt:lpstr>Closed Loop Issues</vt:lpstr>
      <vt:lpstr>Closed Loop Issues</vt:lpstr>
      <vt:lpstr>Score Function</vt:lpstr>
      <vt:lpstr>Real-Time Peak Identification</vt:lpstr>
      <vt:lpstr>Peak Prioritisation</vt:lpstr>
      <vt:lpstr>Peak Prioritisation</vt:lpstr>
      <vt:lpstr>Peak Prioritisation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Metabolomics as a game of Battleships</dc:title>
  <dc:creator>Vinny Davies</dc:creator>
  <cp:lastModifiedBy>Vinny Davies</cp:lastModifiedBy>
  <cp:revision>3</cp:revision>
  <dcterms:created xsi:type="dcterms:W3CDTF">2021-08-12T17:30:04Z</dcterms:created>
  <dcterms:modified xsi:type="dcterms:W3CDTF">2022-01-28T11:14:21Z</dcterms:modified>
</cp:coreProperties>
</file>